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66" r:id="rId7"/>
    <p:sldId id="269" r:id="rId8"/>
    <p:sldId id="270" r:id="rId9"/>
    <p:sldId id="265" r:id="rId10"/>
    <p:sldId id="271" r:id="rId11"/>
    <p:sldId id="267" r:id="rId12"/>
    <p:sldId id="268" r:id="rId13"/>
    <p:sldId id="260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E1E1"/>
    <a:srgbClr val="FFC5C5"/>
    <a:srgbClr val="F0F0F0"/>
    <a:srgbClr val="E6E6E6"/>
    <a:srgbClr val="D0CECE"/>
    <a:srgbClr val="FF7D7D"/>
    <a:srgbClr val="FF9393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2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D68-B76C-30467494897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D68-B76C-30467494897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2-4D68-B76C-30467494897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2-4D68-B76C-304674948979}"/>
              </c:ext>
            </c:extLst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Fall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4-4211-88A4-A87D35FE9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Tops</c:v>
                </c:pt>
                <c:pt idx="1">
                  <c:v>Bottoms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6-4AFD-89B2-830D3F18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645600911"/>
        <c:axId val="1645602991"/>
      </c:barChart>
      <c:catAx>
        <c:axId val="16456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2991"/>
        <c:crosses val="autoZero"/>
        <c:auto val="1"/>
        <c:lblAlgn val="ctr"/>
        <c:lblOffset val="100"/>
        <c:noMultiLvlLbl val="0"/>
      </c:catAx>
      <c:valAx>
        <c:axId val="164560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28C9-4C06-F987-85A3-E543D3EF7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FC28-66AF-E4A9-C58A-C282982BE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C701-481B-0B84-47A7-CB1C0000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43C5-7375-BE24-5837-D7E0EC3C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6D3E-A8CC-5474-72C7-159460A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5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4139-4A5E-C15B-03A7-F1666049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10DC-D02C-5FDE-2CE0-E2B656276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9640-74BB-E27E-3D5F-6494262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FB1E-52D4-223B-E626-E9AD39C2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5B91D-2DF6-D722-2508-EE16C1E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4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89129-5C95-52B6-5619-39D582AE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58C6D-CDE7-24FF-BB97-A99BE23B7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35804-1C09-449D-6505-B6D6DE3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BEE1-3A98-E2BF-2122-F783156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4C552-93F9-48A5-64C4-238DE1FC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BC8-8D02-792E-5080-95679B1A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1BAD-BF58-E56E-5F50-BED97A99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A055-1286-0077-24AE-705410BE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0DF2-7F07-5299-6182-66E44A59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80F1-73C8-9D19-8850-B128BE4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22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D1E-622E-83DF-C56E-E2293381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F65D4-6F0F-9004-7A1A-9C9B1118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66858-C948-F44D-DFA4-E765724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ACB6-0456-D5A6-D131-FB778A22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B4A8-77B2-A2D5-2B57-A494CBB9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45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F5B-30EA-0426-A23D-EA8261B9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14EA-C7A9-F67F-DAA2-57CDE9F80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6519-6E39-3A68-F3B5-A43E1D08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C27D1-2B72-E599-BE4A-9D0716A5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05ECE-0DA8-F374-14F3-30458F1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BDF9-A161-2E4F-4D6E-5F30C3BF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6EF5-5CB8-139F-99E1-173E905B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D8EA-4BC3-D2A8-E1C4-5686C710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C2A84-63DF-170E-A67B-C2549BC7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90721-5167-2F08-4301-B58519B07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B8142-76D8-6AFB-158D-C3FE3B6A8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B3BAC-F041-5241-ED97-EA5F7DC9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8FF64-16CF-3B2B-A760-3E0D4A7A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7AE8-8315-F5EA-C845-2DC6614C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57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29ED-CE16-8931-6ED0-213882F4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08A91-BD12-CAB5-6C5E-A574C8D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9C61A-86B6-56AA-B66B-62BAA038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AD21A-9C14-1572-E8D5-6D518C59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7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FC25E-C064-4B09-8E47-C7D6AC36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78BAB-1F5C-D88D-F2FF-B48E2A5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18EA8-0969-45F9-AEC4-56892401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44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9AD5-CD79-9A44-3F00-9F474BA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C94D-C954-3952-C4E8-AF4968A0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02B5-B4F7-4E29-20E7-D8D27390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D1EA0-74FD-51B2-DB84-44F8E21E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7BB3-8D8F-94D0-F9AA-B7FB0713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3F444-681E-AF26-3A7C-60E7624D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74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3D02-A755-E0F9-52F0-F4CD024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255F6-5ACB-97CC-DB34-DA224503B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50A1-05E4-C8F3-16F8-FF1E760FA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1A01-BAFE-3181-406C-26929A90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F2A4D-C8E7-1926-142E-0AA15BA3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A272-BD4E-46B6-8782-E2FF138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0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F7C21-4761-0A79-BBEC-3F888C50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B2EC-3DCD-B5A4-A675-4CD22C22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FF95-8E41-F305-47FF-5F7A32121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8CB8-5CCC-4A7B-B784-8CB3E64C3C11}" type="datetimeFigureOut">
              <a:rPr lang="en-CA" smtClean="0"/>
              <a:t>2022-12-14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B0BA-78F8-0E86-37EA-BA7BA05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2F5F-DD9D-8BB9-54FB-081B65AC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53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9.png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28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3.sv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65.svg"/><Relationship Id="rId10" Type="http://schemas.openxmlformats.org/officeDocument/2006/relationships/image" Target="../media/image62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29.png"/><Relationship Id="rId26" Type="http://schemas.openxmlformats.org/officeDocument/2006/relationships/chart" Target="../charts/chart1.xml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8.svg"/><Relationship Id="rId25" Type="http://schemas.openxmlformats.org/officeDocument/2006/relationships/image" Target="../media/image47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46.pn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44.png"/><Relationship Id="rId27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7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30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53.svg"/><Relationship Id="rId25" Type="http://schemas.openxmlformats.org/officeDocument/2006/relationships/image" Target="../media/image55.svg"/><Relationship Id="rId2" Type="http://schemas.openxmlformats.org/officeDocument/2006/relationships/image" Target="../media/image26.png"/><Relationship Id="rId16" Type="http://schemas.openxmlformats.org/officeDocument/2006/relationships/image" Target="../media/image52.png"/><Relationship Id="rId20" Type="http://schemas.openxmlformats.org/officeDocument/2006/relationships/image" Target="../media/image29.pn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54.png"/><Relationship Id="rId5" Type="http://schemas.openxmlformats.org/officeDocument/2006/relationships/image" Target="../media/image49.svg"/><Relationship Id="rId15" Type="http://schemas.openxmlformats.org/officeDocument/2006/relationships/image" Target="../media/image43.svg"/><Relationship Id="rId23" Type="http://schemas.openxmlformats.org/officeDocument/2006/relationships/image" Target="../media/image32.svg"/><Relationship Id="rId28" Type="http://schemas.openxmlformats.org/officeDocument/2006/relationships/image" Target="../media/image58.png"/><Relationship Id="rId10" Type="http://schemas.openxmlformats.org/officeDocument/2006/relationships/image" Target="../media/image38.png"/><Relationship Id="rId19" Type="http://schemas.openxmlformats.org/officeDocument/2006/relationships/image" Target="../media/image28.svg"/><Relationship Id="rId31" Type="http://schemas.openxmlformats.org/officeDocument/2006/relationships/image" Target="../media/image61.svg"/><Relationship Id="rId4" Type="http://schemas.openxmlformats.org/officeDocument/2006/relationships/image" Target="../media/image4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31.png"/><Relationship Id="rId27" Type="http://schemas.openxmlformats.org/officeDocument/2006/relationships/image" Target="../media/image57.svg"/><Relationship Id="rId30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messy, cluttered&#10;&#10;Description automatically generated">
            <a:extLst>
              <a:ext uri="{FF2B5EF4-FFF2-40B4-BE49-F238E27FC236}">
                <a16:creationId xmlns:a16="http://schemas.microsoft.com/office/drawing/2014/main" id="{B44F33DE-DFDD-C7C2-72FE-10296DE9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5" y="0"/>
            <a:ext cx="5177837" cy="3883378"/>
          </a:xfrm>
          <a:prstGeom prst="rect">
            <a:avLst/>
          </a:prstGeom>
        </p:spPr>
      </p:pic>
      <p:pic>
        <p:nvPicPr>
          <p:cNvPr id="7" name="Picture 6" descr="A picture containing clothes, items, clothing, cluttered&#10;&#10;Description automatically generated">
            <a:extLst>
              <a:ext uri="{FF2B5EF4-FFF2-40B4-BE49-F238E27FC236}">
                <a16:creationId xmlns:a16="http://schemas.microsoft.com/office/drawing/2014/main" id="{0F83395A-2ECA-A9AE-E67C-F337F6A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86" y="-281165"/>
            <a:ext cx="3148942" cy="2696282"/>
          </a:xfrm>
          <a:prstGeom prst="rect">
            <a:avLst/>
          </a:prstGeom>
        </p:spPr>
      </p:pic>
      <p:pic>
        <p:nvPicPr>
          <p:cNvPr id="9" name="Picture 8" descr="A room full of clothes&#10;&#10;Description automatically generated with low confidence">
            <a:extLst>
              <a:ext uri="{FF2B5EF4-FFF2-40B4-BE49-F238E27FC236}">
                <a16:creationId xmlns:a16="http://schemas.microsoft.com/office/drawing/2014/main" id="{FDD54821-91FB-1838-475F-E79C6063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9" y="2082800"/>
            <a:ext cx="3161705" cy="4775200"/>
          </a:xfrm>
          <a:prstGeom prst="rect">
            <a:avLst/>
          </a:prstGeom>
        </p:spPr>
      </p:pic>
      <p:pic>
        <p:nvPicPr>
          <p:cNvPr id="11" name="Picture 10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06F89671-2855-79E3-82BF-FC66206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5" y="2867378"/>
            <a:ext cx="2757346" cy="3691467"/>
          </a:xfrm>
          <a:prstGeom prst="rect">
            <a:avLst/>
          </a:prstGeom>
        </p:spPr>
      </p:pic>
      <p:pic>
        <p:nvPicPr>
          <p:cNvPr id="13" name="Picture 12" descr="A closet full of clothes&#10;&#10;Description automatically generated with low confidence">
            <a:extLst>
              <a:ext uri="{FF2B5EF4-FFF2-40B4-BE49-F238E27FC236}">
                <a16:creationId xmlns:a16="http://schemas.microsoft.com/office/drawing/2014/main" id="{C89941B5-2CFC-A072-E1BF-06CE17EF8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00" y="2415117"/>
            <a:ext cx="4442883" cy="44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C6356D1-0E63-A733-9279-6B2B2B8860F5}"/>
              </a:ext>
            </a:extLst>
          </p:cNvPr>
          <p:cNvGrpSpPr/>
          <p:nvPr/>
        </p:nvGrpSpPr>
        <p:grpSpPr>
          <a:xfrm>
            <a:off x="-79248" y="0"/>
            <a:ext cx="4498848" cy="6858000"/>
            <a:chOff x="4303776" y="0"/>
            <a:chExt cx="4498848" cy="6858000"/>
          </a:xfrm>
        </p:grpSpPr>
        <p:pic>
          <p:nvPicPr>
            <p:cNvPr id="77" name="Picture 7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38BCB06-3206-B074-1F63-E3DA78E5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C1BD76-D83C-A45A-F59F-19269BCDF32D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9" name="Picture 7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E410BBD-E99F-3136-81E4-A9117F0A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4474850-3DF6-74B7-630A-B57149A4FD7B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29369F-6318-12D5-123C-898024749284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FDC8123D-52C2-8703-B246-4A7A2306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B6A03D9-3105-6FDA-21FC-A4EE9EFB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1D85917-13A3-8B63-60C6-E1281812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79F973D4-CDB1-54B2-A564-102BE092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DB63DC1-1958-0209-FF39-3B19CF42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8361AB3-E28D-8891-F554-E5DAF83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2FAD9C-10CC-47A5-EEAF-DC928055AD01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6A3D59-84D3-1F93-A4EE-AF45DEDB7A96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EABE58-7F1E-5AF4-F0A0-DEE616E0DD2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2B151-267A-60CF-3FFB-B5A02EC59B85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8927ED-2EA4-5E09-B645-B9FF7C5138D0}"/>
              </a:ext>
            </a:extLst>
          </p:cNvPr>
          <p:cNvSpPr txBox="1"/>
          <p:nvPr/>
        </p:nvSpPr>
        <p:spPr>
          <a:xfrm>
            <a:off x="82876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C01F2D-B072-6F4B-C583-E2BA3646A248}"/>
              </a:ext>
            </a:extLst>
          </p:cNvPr>
          <p:cNvSpPr txBox="1"/>
          <p:nvPr/>
        </p:nvSpPr>
        <p:spPr>
          <a:xfrm>
            <a:off x="109145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06A68A-E3A3-EB03-D5BC-A916F4F2BE3A}"/>
              </a:ext>
            </a:extLst>
          </p:cNvPr>
          <p:cNvGrpSpPr/>
          <p:nvPr/>
        </p:nvGrpSpPr>
        <p:grpSpPr>
          <a:xfrm>
            <a:off x="867330" y="406196"/>
            <a:ext cx="2615814" cy="246221"/>
            <a:chOff x="2264431" y="393148"/>
            <a:chExt cx="2615814" cy="24622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4370E4-0515-83D4-C0D8-ADF22B77396D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433F3BFB-D649-1EBE-5F09-7952F123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DA59C60B-7C32-7E7A-97C3-DC6986EC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51CD380E-E9FB-F9EC-1DC9-035239C5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7BF3A31-6FEF-C7E4-1276-4C8C234829DE}"/>
              </a:ext>
            </a:extLst>
          </p:cNvPr>
          <p:cNvSpPr/>
          <p:nvPr/>
        </p:nvSpPr>
        <p:spPr>
          <a:xfrm>
            <a:off x="140980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81336CBE-680D-E293-368F-B7BA1946E4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8970" y="2404935"/>
            <a:ext cx="2109264" cy="21092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8CACC2-DEFA-6E31-6841-06BC2119C031}"/>
              </a:ext>
            </a:extLst>
          </p:cNvPr>
          <p:cNvGrpSpPr/>
          <p:nvPr/>
        </p:nvGrpSpPr>
        <p:grpSpPr>
          <a:xfrm>
            <a:off x="3767567" y="0"/>
            <a:ext cx="4498848" cy="6858000"/>
            <a:chOff x="4303776" y="0"/>
            <a:chExt cx="4498848" cy="6858000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02C391C-9DE7-47FF-0082-92A25A79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702604-4A91-9B25-1E8A-3890D3FE64D8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" name="Picture 2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1195EF5-1798-32B6-669F-39E6109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3C485D-ED3E-F7F3-BFF2-2BF59D7EE91F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A3F50C-B9F7-B622-2D0F-E8FF263218F5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8F29B05-997E-C88B-E06C-66A387B4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FCD2A8-0652-5C78-201D-474E6EBC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9D3BD9D5-42F5-218C-1E65-24FA01C3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494CFE-87FA-C3E3-AA9E-15BAC90E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7662B7B7-E0CD-E468-B48F-885554A5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183CC03-0BDD-E5B5-1CE9-C4B8D9ED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CCB75D-32B7-02AE-6FDE-CFBFB61ABDB0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1F1211-A4A1-35E0-6CAD-C498358DAC0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2E8B84-7A06-E769-FC9A-35708230297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B5689-5C47-18D6-306D-E7600BF900F8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BCF1E7B-48FB-A37E-EFA7-B9E95FB1CAD2}"/>
              </a:ext>
            </a:extLst>
          </p:cNvPr>
          <p:cNvSpPr txBox="1"/>
          <p:nvPr/>
        </p:nvSpPr>
        <p:spPr>
          <a:xfrm>
            <a:off x="4675579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2C79858-59DD-DAFE-4453-D94C0CB29AD1}"/>
              </a:ext>
            </a:extLst>
          </p:cNvPr>
          <p:cNvSpPr txBox="1"/>
          <p:nvPr/>
        </p:nvSpPr>
        <p:spPr>
          <a:xfrm>
            <a:off x="4938269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7A3E16-9FE0-7B21-DAE7-B04AB05FBCF5}"/>
              </a:ext>
            </a:extLst>
          </p:cNvPr>
          <p:cNvGrpSpPr/>
          <p:nvPr/>
        </p:nvGrpSpPr>
        <p:grpSpPr>
          <a:xfrm>
            <a:off x="4714145" y="406196"/>
            <a:ext cx="2615814" cy="246221"/>
            <a:chOff x="2264431" y="393148"/>
            <a:chExt cx="2615814" cy="24622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CA213F-C00A-00AD-4200-B7B48D3CE641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BB02EFC0-0602-E1A8-28DC-1E902DE76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8886F2F0-64B9-2D35-009D-3AC09E0A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A7EB1274-7050-CC5A-713A-6C20FBE3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1B7C9D0A-8EA1-CAB7-F22B-96B78B9BA2FB}"/>
              </a:ext>
            </a:extLst>
          </p:cNvPr>
          <p:cNvSpPr/>
          <p:nvPr/>
        </p:nvSpPr>
        <p:spPr>
          <a:xfrm>
            <a:off x="5256619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29" name="Graphic 128">
            <a:extLst>
              <a:ext uri="{FF2B5EF4-FFF2-40B4-BE49-F238E27FC236}">
                <a16:creationId xmlns:a16="http://schemas.microsoft.com/office/drawing/2014/main" id="{0DBB9F5E-A51F-31EC-73F5-D94D4844EC6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55785" y="2404935"/>
            <a:ext cx="2109264" cy="2109264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AC2360D-1847-4170-16DC-CB787936DDB4}"/>
              </a:ext>
            </a:extLst>
          </p:cNvPr>
          <p:cNvGrpSpPr/>
          <p:nvPr/>
        </p:nvGrpSpPr>
        <p:grpSpPr>
          <a:xfrm>
            <a:off x="7756722" y="0"/>
            <a:ext cx="4498848" cy="6858000"/>
            <a:chOff x="4303776" y="0"/>
            <a:chExt cx="4498848" cy="6858000"/>
          </a:xfrm>
        </p:grpSpPr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8A080F-9A9B-E222-1AFF-94AE99F0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C1E139B-2AC9-E377-B446-214EFC361A8A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7" name="Picture 1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F74A210-AF6C-6614-966E-E2660BFA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07051E-022D-4E0A-0A4C-F52E13EEA889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6A329E-6172-1AC9-F7BA-B03E14DE1DAE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956326A5-77BA-4731-46EF-07375489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FE6307D2-91B7-B67B-A38F-2975333B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E8548B-C129-F8C5-38BA-C36FD043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767970E-D9D6-099B-8306-6F0895A6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AB7CA3C7-B066-5004-776F-E65E362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B80A9922-6BB4-C1C6-152D-CB58490D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EBD40A0-27D2-56CC-7500-FFA1CD35806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36EB342-5377-63D7-9C02-73FB665C286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C098C0-1151-E2B4-EA09-DFC021AD1F2C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B61E92-EBF1-039C-4A9D-CE7470DDF6E1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05BBF38C-03B4-352B-AEED-E30045259783}"/>
              </a:ext>
            </a:extLst>
          </p:cNvPr>
          <p:cNvSpPr txBox="1"/>
          <p:nvPr/>
        </p:nvSpPr>
        <p:spPr>
          <a:xfrm>
            <a:off x="866473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2B24EC-1CC4-0BE1-2F01-3EBC38FA5FAC}"/>
              </a:ext>
            </a:extLst>
          </p:cNvPr>
          <p:cNvSpPr txBox="1"/>
          <p:nvPr/>
        </p:nvSpPr>
        <p:spPr>
          <a:xfrm>
            <a:off x="892742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11DACD-4944-6FD8-D098-408FBD4451E3}"/>
              </a:ext>
            </a:extLst>
          </p:cNvPr>
          <p:cNvGrpSpPr/>
          <p:nvPr/>
        </p:nvGrpSpPr>
        <p:grpSpPr>
          <a:xfrm>
            <a:off x="8703300" y="406196"/>
            <a:ext cx="2615814" cy="246221"/>
            <a:chOff x="2264431" y="393148"/>
            <a:chExt cx="2615814" cy="24622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C3FBD4E-71BA-A4C3-C5B7-11C77BAF293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1BD7AE3C-3932-8C5F-240E-62146ED0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749FEC7B-C2F3-0E3D-FBB5-5D7E9575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3C5CF0F6-93A1-4441-65AF-5358CF8B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7D1A8A37-4F3A-2779-F8D3-A56CD899CFCA}"/>
              </a:ext>
            </a:extLst>
          </p:cNvPr>
          <p:cNvSpPr/>
          <p:nvPr/>
        </p:nvSpPr>
        <p:spPr>
          <a:xfrm>
            <a:off x="924577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63" name="Graphic 162">
            <a:extLst>
              <a:ext uri="{FF2B5EF4-FFF2-40B4-BE49-F238E27FC236}">
                <a16:creationId xmlns:a16="http://schemas.microsoft.com/office/drawing/2014/main" id="{F8CCC3AC-46DD-F066-C567-C6846CB3A9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44940" y="2404935"/>
            <a:ext cx="2109264" cy="210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0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6D-85B1-4A76-43A9-24E32D1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Nova Light" panose="020B0304020202020204" pitchFamily="34" charset="0"/>
              </a:rPr>
              <a:t>Rack Database Schema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644910A-AA82-0024-CF7E-601C30D59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94142"/>
              </p:ext>
            </p:extLst>
          </p:nvPr>
        </p:nvGraphicFramePr>
        <p:xfrm>
          <a:off x="535344" y="2279866"/>
          <a:ext cx="2292927" cy="37084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8827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>
                          <a:latin typeface="Arial Nova Light" panose="020B0304020202020204" pitchFamily="34" charset="0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LastName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Birthday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6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Signup_date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9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User_img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strike="sngStrike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Email_status</a:t>
                      </a:r>
                      <a:endParaRPr lang="en-CA" sz="1400" strike="sngStrike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strike="sngStrike" dirty="0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04922"/>
                  </a:ext>
                </a:extLst>
              </a:tr>
            </a:tbl>
          </a:graphicData>
        </a:graphic>
      </p:graphicFrame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8FA38B2E-B1D0-417E-DAC6-23EDA801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77189"/>
              </p:ext>
            </p:extLst>
          </p:nvPr>
        </p:nvGraphicFramePr>
        <p:xfrm>
          <a:off x="3406354" y="2279866"/>
          <a:ext cx="2316349" cy="3337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latin typeface="Arial Nova Light" panose="020B0304020202020204" pitchFamily="34" charset="0"/>
                        </a:rPr>
                        <a:t>User_Racks</a:t>
                      </a:r>
                      <a:endParaRPr lang="en-CA" sz="18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Item_id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8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Item_title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9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Item_desc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6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  <a:endParaRPr lang="en-CA" sz="14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 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FF90F637-65D6-F5A2-F471-EDB4F07A2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1469"/>
              </p:ext>
            </p:extLst>
          </p:nvPr>
        </p:nvGraphicFramePr>
        <p:xfrm>
          <a:off x="9037451" y="2279866"/>
          <a:ext cx="2316349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User_Outfits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Outfit_id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Generated?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 SIZE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4F8D7FEC-33F0-C731-F99E-572D5DDF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28733"/>
              </p:ext>
            </p:extLst>
          </p:nvPr>
        </p:nvGraphicFramePr>
        <p:xfrm>
          <a:off x="6575178" y="2279866"/>
          <a:ext cx="2316349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7675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78674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User_Rack_Searches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Search_id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</a:tbl>
          </a:graphicData>
        </a:graphic>
      </p:graphicFrame>
      <p:graphicFrame>
        <p:nvGraphicFramePr>
          <p:cNvPr id="21" name="Table 13">
            <a:extLst>
              <a:ext uri="{FF2B5EF4-FFF2-40B4-BE49-F238E27FC236}">
                <a16:creationId xmlns:a16="http://schemas.microsoft.com/office/drawing/2014/main" id="{31E9098B-4592-3A13-BDE1-1CC7753FF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71942"/>
              </p:ext>
            </p:extLst>
          </p:nvPr>
        </p:nvGraphicFramePr>
        <p:xfrm>
          <a:off x="6575178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Clothing_Types</a:t>
                      </a:r>
                      <a:endParaRPr lang="en-CA" sz="18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Type_id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81054"/>
                  </a:ext>
                </a:extLst>
              </a:tr>
            </a:tbl>
          </a:graphicData>
        </a:graphic>
      </p:graphicFrame>
      <p:graphicFrame>
        <p:nvGraphicFramePr>
          <p:cNvPr id="22" name="Table 13">
            <a:extLst>
              <a:ext uri="{FF2B5EF4-FFF2-40B4-BE49-F238E27FC236}">
                <a16:creationId xmlns:a16="http://schemas.microsoft.com/office/drawing/2014/main" id="{0AC77F5D-D3D8-C85C-15D1-EAF924E0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277299"/>
              </p:ext>
            </p:extLst>
          </p:nvPr>
        </p:nvGraphicFramePr>
        <p:xfrm>
          <a:off x="9037451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Clothing_Colors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Color_id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187431"/>
                  </a:ext>
                </a:extLst>
              </a:tr>
            </a:tbl>
          </a:graphicData>
        </a:graphic>
      </p:graphicFrame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5CBA881-AA29-2A12-64FA-A0234CA4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14" y="2656842"/>
            <a:ext cx="300224" cy="30022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74992D3-A008-BA90-871F-1BC1FABA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3065698"/>
            <a:ext cx="300224" cy="30022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CEA257D-2CCB-BBEE-46BA-50552513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053761"/>
            <a:ext cx="300224" cy="30022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2EA6388-DA85-D311-A4C2-1AB36076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3066462"/>
            <a:ext cx="300224" cy="300224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18DFD2C2-5976-15F4-B21E-4CE8C938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2656842"/>
            <a:ext cx="300224" cy="300224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54B6AFA-063D-B3E1-FF98-6B689831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2664345"/>
            <a:ext cx="300224" cy="30022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D9DB3F6-735E-7CD3-5C7D-98AB4658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784018"/>
            <a:ext cx="300224" cy="300224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3974AEF6-CB4D-6ED8-8BDF-D1A8D879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160408"/>
            <a:ext cx="300224" cy="300224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7D28E473-96C7-F172-1F62-3CDB6504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562683"/>
            <a:ext cx="300224" cy="30022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03BC6EB-9A1C-3349-F4F6-A5EC02D0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2686027"/>
            <a:ext cx="300224" cy="300224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CD57E3-E64E-31C0-18AC-A5B594AED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25" y="5576429"/>
            <a:ext cx="300224" cy="30022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AE3370-261B-68EA-5D21-7191DF62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85" y="5580526"/>
            <a:ext cx="300224" cy="30022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979F94-17CE-543D-9301-B9832F8A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91" y="4179282"/>
            <a:ext cx="300224" cy="30022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B3B7612C-4B6A-A6EF-932E-517190884DBA}"/>
              </a:ext>
            </a:extLst>
          </p:cNvPr>
          <p:cNvSpPr txBox="1"/>
          <p:nvPr/>
        </p:nvSpPr>
        <p:spPr>
          <a:xfrm>
            <a:off x="2828271" y="1690688"/>
            <a:ext cx="82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MVP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7A8DA9-7E53-65AD-8180-3F10F911BFF0}"/>
              </a:ext>
            </a:extLst>
          </p:cNvPr>
          <p:cNvSpPr txBox="1"/>
          <p:nvPr/>
        </p:nvSpPr>
        <p:spPr>
          <a:xfrm>
            <a:off x="8051871" y="1685763"/>
            <a:ext cx="19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Backburner work</a:t>
            </a:r>
          </a:p>
        </p:txBody>
      </p:sp>
    </p:spTree>
    <p:extLst>
      <p:ext uri="{BB962C8B-B14F-4D97-AF65-F5344CB8AC3E}">
        <p14:creationId xmlns:p14="http://schemas.microsoft.com/office/powerpoint/2010/main" val="42797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EEAA-4F8E-FD62-767D-1D579098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6C6-F151-9C28-4F26-DDF6CF42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builder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new rack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search view</a:t>
            </a:r>
          </a:p>
        </p:txBody>
      </p:sp>
    </p:spTree>
    <p:extLst>
      <p:ext uri="{BB962C8B-B14F-4D97-AF65-F5344CB8AC3E}">
        <p14:creationId xmlns:p14="http://schemas.microsoft.com/office/powerpoint/2010/main" val="120492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A12D94-9905-07E1-EE17-930494AF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"/>
          <a:stretch/>
        </p:blipFill>
        <p:spPr>
          <a:xfrm>
            <a:off x="6412088" y="2555505"/>
            <a:ext cx="5700889" cy="4093265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E6104FCF-B4CE-350A-5FAF-DC068E9F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6924"/>
          <a:stretch/>
        </p:blipFill>
        <p:spPr>
          <a:xfrm>
            <a:off x="395111" y="209230"/>
            <a:ext cx="601697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0D82E66-95C9-F942-1C27-8526523F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20" y="0"/>
            <a:ext cx="653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A8E6D9B-E97E-B78D-0F72-312DDFD2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/>
          <a:stretch/>
        </p:blipFill>
        <p:spPr>
          <a:xfrm>
            <a:off x="3476978" y="684131"/>
            <a:ext cx="5249332" cy="5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t full of shoes&#10;&#10;Description automatically generated with medium confidence">
            <a:extLst>
              <a:ext uri="{FF2B5EF4-FFF2-40B4-BE49-F238E27FC236}">
                <a16:creationId xmlns:a16="http://schemas.microsoft.com/office/drawing/2014/main" id="{01A10F58-CD7F-1AD0-C98A-DFD50334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143000"/>
            <a:ext cx="4572000" cy="4572000"/>
          </a:xfrm>
          <a:prstGeom prst="rect">
            <a:avLst/>
          </a:prstGeom>
        </p:spPr>
      </p:pic>
      <p:pic>
        <p:nvPicPr>
          <p:cNvPr id="7" name="Picture 6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1FB1C7ED-A8F5-01D6-2C29-4267D729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5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shelf, colorful&#10;&#10;Description automatically generated">
            <a:extLst>
              <a:ext uri="{FF2B5EF4-FFF2-40B4-BE49-F238E27FC236}">
                <a16:creationId xmlns:a16="http://schemas.microsoft.com/office/drawing/2014/main" id="{7093B168-5993-4B3F-A15F-F84E6AEE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65" y="1253331"/>
            <a:ext cx="5988269" cy="4351338"/>
          </a:xfrm>
        </p:spPr>
      </p:pic>
    </p:spTree>
    <p:extLst>
      <p:ext uri="{BB962C8B-B14F-4D97-AF65-F5344CB8AC3E}">
        <p14:creationId xmlns:p14="http://schemas.microsoft.com/office/powerpoint/2010/main" val="161388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" y="718079"/>
            <a:ext cx="9638828" cy="5421841"/>
          </a:xfrm>
        </p:spPr>
      </p:pic>
    </p:spTree>
    <p:extLst>
      <p:ext uri="{BB962C8B-B14F-4D97-AF65-F5344CB8AC3E}">
        <p14:creationId xmlns:p14="http://schemas.microsoft.com/office/powerpoint/2010/main" val="426949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4719A3-11E4-BEEE-6B86-AA79F8E9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311" y="3583176"/>
            <a:ext cx="4100689" cy="4100689"/>
          </a:xfrm>
          <a:prstGeom prst="rect">
            <a:avLst/>
          </a:prstGeom>
        </p:spPr>
      </p:pic>
      <p:pic>
        <p:nvPicPr>
          <p:cNvPr id="13" name="Picture 12" descr="A picture containing hanger, bell, silhouette&#10;&#10;Description automatically generated">
            <a:extLst>
              <a:ext uri="{FF2B5EF4-FFF2-40B4-BE49-F238E27FC236}">
                <a16:creationId xmlns:a16="http://schemas.microsoft.com/office/drawing/2014/main" id="{81BC4E58-3716-BA87-393C-D9F32E9D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67" y="218722"/>
            <a:ext cx="3302752" cy="3556810"/>
          </a:xfrm>
          <a:prstGeom prst="rect">
            <a:avLst/>
          </a:prstGeom>
        </p:spPr>
      </p:pic>
      <p:pic>
        <p:nvPicPr>
          <p:cNvPr id="1026" name="Picture 2" descr="Hanger icon line clothes symbol Royalty Free Vector Image">
            <a:extLst>
              <a:ext uri="{FF2B5EF4-FFF2-40B4-BE49-F238E27FC236}">
                <a16:creationId xmlns:a16="http://schemas.microsoft.com/office/drawing/2014/main" id="{D50133BD-3DCF-7478-83A1-357CDAD4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4" y="4323374"/>
            <a:ext cx="289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6,700 Hangers Images, Stock Photos &amp; Vectors | Shutterstock">
            <a:extLst>
              <a:ext uri="{FF2B5EF4-FFF2-40B4-BE49-F238E27FC236}">
                <a16:creationId xmlns:a16="http://schemas.microsoft.com/office/drawing/2014/main" id="{2F234433-D86C-A4D0-CB5A-E0A9ACCB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72" y="57503"/>
            <a:ext cx="2466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thes hanger icon Royalty Free Vector Image - VectorStock">
            <a:extLst>
              <a:ext uri="{FF2B5EF4-FFF2-40B4-BE49-F238E27FC236}">
                <a16:creationId xmlns:a16="http://schemas.microsoft.com/office/drawing/2014/main" id="{C295AAAF-4054-DF80-5589-83F85E1D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71" y="57503"/>
            <a:ext cx="36385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remium Vector | Clothes hanger icon, outline style">
            <a:extLst>
              <a:ext uri="{FF2B5EF4-FFF2-40B4-BE49-F238E27FC236}">
                <a16:creationId xmlns:a16="http://schemas.microsoft.com/office/drawing/2014/main" id="{63E66B28-F864-A52E-D9B8-42F3FDFE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r="18081"/>
          <a:stretch/>
        </p:blipFill>
        <p:spPr bwMode="auto">
          <a:xfrm>
            <a:off x="4287254" y="4152548"/>
            <a:ext cx="333211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E7C5B-E1E7-2137-1401-735074439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255" y="218722"/>
            <a:ext cx="3332115" cy="354037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74F30B4-8763-5DEF-31A3-80236908C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2" y="2345006"/>
            <a:ext cx="2861051" cy="286105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FAFB138-AA38-8421-39E9-352AA6BCA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" y="-673041"/>
            <a:ext cx="4664370" cy="46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9734564" y="5967845"/>
            <a:ext cx="2099733" cy="711454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6C33A-9E8D-1A3B-8B83-56DFB97E01DF}"/>
              </a:ext>
            </a:extLst>
          </p:cNvPr>
          <p:cNvCxnSpPr>
            <a:cxnSpLocks/>
          </p:cNvCxnSpPr>
          <p:nvPr/>
        </p:nvCxnSpPr>
        <p:spPr>
          <a:xfrm>
            <a:off x="9759964" y="5854954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4D395A5D-EC63-B201-0F9F-94BC9E46DD4B}"/>
              </a:ext>
            </a:extLst>
          </p:cNvPr>
          <p:cNvSpPr/>
          <p:nvPr/>
        </p:nvSpPr>
        <p:spPr>
          <a:xfrm rot="15553942">
            <a:off x="10424370" y="5794154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92CD0-4967-642F-A735-FEDD443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0" y="1073947"/>
            <a:ext cx="3370790" cy="17946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BB88E-A926-9C43-6043-085F00F69750}"/>
              </a:ext>
            </a:extLst>
          </p:cNvPr>
          <p:cNvGrpSpPr/>
          <p:nvPr/>
        </p:nvGrpSpPr>
        <p:grpSpPr>
          <a:xfrm>
            <a:off x="1407569" y="5820872"/>
            <a:ext cx="834742" cy="834742"/>
            <a:chOff x="1600200" y="2241498"/>
            <a:chExt cx="2512627" cy="2512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FA1D0E3-A6EB-9771-7431-4C0930F57938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89F6AC9-B704-7526-71BD-454710ED9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0C5E0-DA9D-6F72-9EC4-D8AD08183B3C}"/>
              </a:ext>
            </a:extLst>
          </p:cNvPr>
          <p:cNvGrpSpPr/>
          <p:nvPr/>
        </p:nvGrpSpPr>
        <p:grpSpPr>
          <a:xfrm>
            <a:off x="406311" y="5816614"/>
            <a:ext cx="834742" cy="834742"/>
            <a:chOff x="1600200" y="2241498"/>
            <a:chExt cx="2512627" cy="251262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2E7079-CB80-8AEB-5256-42A7E8885AC2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7C744A0-D9CA-C641-11AA-7A3C949F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74DB29-7F0F-5177-54BC-C756BE6B34BB}"/>
              </a:ext>
            </a:extLst>
          </p:cNvPr>
          <p:cNvGrpSpPr/>
          <p:nvPr/>
        </p:nvGrpSpPr>
        <p:grpSpPr>
          <a:xfrm>
            <a:off x="8946919" y="1537106"/>
            <a:ext cx="1266041" cy="1325564"/>
            <a:chOff x="2893577" y="3977341"/>
            <a:chExt cx="1768799" cy="18519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24A174-D7DA-466B-B2A9-0F7E5DBC625B}"/>
                </a:ext>
              </a:extLst>
            </p:cNvPr>
            <p:cNvSpPr/>
            <p:nvPr/>
          </p:nvSpPr>
          <p:spPr>
            <a:xfrm>
              <a:off x="2893577" y="4080044"/>
              <a:ext cx="1749256" cy="17492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97F8546-C95A-E3FE-5D50-A68525AD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121" y="3977341"/>
              <a:ext cx="1749255" cy="174925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D7C12-699C-20F2-EF4C-BB06014FBE3C}"/>
              </a:ext>
            </a:extLst>
          </p:cNvPr>
          <p:cNvGrpSpPr/>
          <p:nvPr/>
        </p:nvGrpSpPr>
        <p:grpSpPr>
          <a:xfrm>
            <a:off x="7469890" y="1528101"/>
            <a:ext cx="1263961" cy="1323482"/>
            <a:chOff x="751553" y="3688161"/>
            <a:chExt cx="1765892" cy="18490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F43E0A-442F-EC85-DDD2-C0E9F8851252}"/>
                </a:ext>
              </a:extLst>
            </p:cNvPr>
            <p:cNvSpPr/>
            <p:nvPr/>
          </p:nvSpPr>
          <p:spPr>
            <a:xfrm>
              <a:off x="751553" y="3790862"/>
              <a:ext cx="1746349" cy="1746349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57325A9-6C4E-BEDE-AC69-22E5F2A3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097" y="3688161"/>
              <a:ext cx="1746348" cy="17463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9EE142-9B28-B919-5466-AF0015285350}"/>
              </a:ext>
            </a:extLst>
          </p:cNvPr>
          <p:cNvSpPr txBox="1"/>
          <p:nvPr/>
        </p:nvSpPr>
        <p:spPr>
          <a:xfrm>
            <a:off x="7728316" y="2862670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39394-1DDD-B57F-2891-056E76056BFD}"/>
              </a:ext>
            </a:extLst>
          </p:cNvPr>
          <p:cNvSpPr txBox="1"/>
          <p:nvPr/>
        </p:nvSpPr>
        <p:spPr>
          <a:xfrm>
            <a:off x="9220374" y="2881399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25AF6-E0F0-63C4-1234-29CD6AF41A4E}"/>
              </a:ext>
            </a:extLst>
          </p:cNvPr>
          <p:cNvSpPr txBox="1"/>
          <p:nvPr/>
        </p:nvSpPr>
        <p:spPr>
          <a:xfrm>
            <a:off x="7356718" y="3500110"/>
            <a:ext cx="30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Mobile App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3625B-C103-CA9D-ADFE-EBE9309CAACE}"/>
              </a:ext>
            </a:extLst>
          </p:cNvPr>
          <p:cNvSpPr txBox="1"/>
          <p:nvPr/>
        </p:nvSpPr>
        <p:spPr>
          <a:xfrm>
            <a:off x="2269735" y="6061719"/>
            <a:ext cx="259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Scrapped App Icons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D43A2-8E9A-FD63-6E3B-F61BA3C67362}"/>
              </a:ext>
            </a:extLst>
          </p:cNvPr>
          <p:cNvSpPr txBox="1"/>
          <p:nvPr/>
        </p:nvSpPr>
        <p:spPr>
          <a:xfrm>
            <a:off x="2338714" y="3466200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Brand Logo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5F00A-89EC-956E-EAD8-C7D209FF089B}"/>
              </a:ext>
            </a:extLst>
          </p:cNvPr>
          <p:cNvSpPr txBox="1"/>
          <p:nvPr/>
        </p:nvSpPr>
        <p:spPr>
          <a:xfrm>
            <a:off x="7098116" y="6195283"/>
            <a:ext cx="263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SAVE: Original Logo Layout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1B41B3-3FD8-CA7E-5F77-13496A69EDDA}"/>
              </a:ext>
            </a:extLst>
          </p:cNvPr>
          <p:cNvCxnSpPr>
            <a:cxnSpLocks/>
          </p:cNvCxnSpPr>
          <p:nvPr/>
        </p:nvCxnSpPr>
        <p:spPr>
          <a:xfrm flipV="1">
            <a:off x="6616161" y="2641151"/>
            <a:ext cx="998627" cy="11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81CD24-10D1-013D-CE84-1AF0FCAEE5EE}"/>
              </a:ext>
            </a:extLst>
          </p:cNvPr>
          <p:cNvSpPr txBox="1"/>
          <p:nvPr/>
        </p:nvSpPr>
        <p:spPr>
          <a:xfrm>
            <a:off x="5525612" y="3796393"/>
            <a:ext cx="13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 Nova Light" panose="020B0304020202020204" pitchFamily="34" charset="0"/>
              </a:rPr>
              <a:t>#FF5757 Coral Red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CC6B2D-FFDC-1DD8-959A-83E4ED5D9EB0}"/>
              </a:ext>
            </a:extLst>
          </p:cNvPr>
          <p:cNvCxnSpPr>
            <a:cxnSpLocks/>
          </p:cNvCxnSpPr>
          <p:nvPr/>
        </p:nvCxnSpPr>
        <p:spPr>
          <a:xfrm flipH="1" flipV="1">
            <a:off x="4975691" y="1767954"/>
            <a:ext cx="1068078" cy="198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5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89FE8CD-EDAF-B2E9-BB9F-58F23C8E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2" y="0"/>
            <a:ext cx="4498848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20AA3-0E92-CFF8-BB55-077035B011AE}"/>
              </a:ext>
            </a:extLst>
          </p:cNvPr>
          <p:cNvCxnSpPr/>
          <p:nvPr/>
        </p:nvCxnSpPr>
        <p:spPr>
          <a:xfrm>
            <a:off x="755029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F51714A-2659-AD03-05D4-666873FB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1130003" y="2604911"/>
            <a:ext cx="2099733" cy="711454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37CBD9-015E-B396-2F49-6F1FD7FF342F}"/>
              </a:ext>
            </a:extLst>
          </p:cNvPr>
          <p:cNvCxnSpPr/>
          <p:nvPr/>
        </p:nvCxnSpPr>
        <p:spPr>
          <a:xfrm>
            <a:off x="1155403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04CFC737-3CA8-9C9C-0215-92F3C6D08832}"/>
              </a:ext>
            </a:extLst>
          </p:cNvPr>
          <p:cNvSpPr/>
          <p:nvPr/>
        </p:nvSpPr>
        <p:spPr>
          <a:xfrm rot="15553942">
            <a:off x="1819809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B24852-234D-7E30-2DFB-73C4784ACDF5}"/>
              </a:ext>
            </a:extLst>
          </p:cNvPr>
          <p:cNvSpPr/>
          <p:nvPr/>
        </p:nvSpPr>
        <p:spPr>
          <a:xfrm>
            <a:off x="1635032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C146C-AE16-8A8D-7FA2-760E5DAC7409}"/>
              </a:ext>
            </a:extLst>
          </p:cNvPr>
          <p:cNvSpPr txBox="1"/>
          <p:nvPr/>
        </p:nvSpPr>
        <p:spPr>
          <a:xfrm>
            <a:off x="1608369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396A4-0E63-D5FC-B8BB-8EFEDA914AD3}"/>
              </a:ext>
            </a:extLst>
          </p:cNvPr>
          <p:cNvSpPr txBox="1"/>
          <p:nvPr/>
        </p:nvSpPr>
        <p:spPr>
          <a:xfrm>
            <a:off x="701749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65A8D-D058-B309-22F9-7D37E35DE05B}"/>
              </a:ext>
            </a:extLst>
          </p:cNvPr>
          <p:cNvGrpSpPr/>
          <p:nvPr/>
        </p:nvGrpSpPr>
        <p:grpSpPr>
          <a:xfrm>
            <a:off x="860492" y="393148"/>
            <a:ext cx="2615814" cy="246221"/>
            <a:chOff x="2264431" y="393148"/>
            <a:chExt cx="2615814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885F-40E9-872A-488E-84DD50ECB17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D241393-9D4D-EA84-CAF5-99770A1A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408DDFF-5506-C972-6C09-0C090F7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20DEDC0-9CD9-F666-3E56-0AFAE53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B3056B-2B0C-5D11-4D1A-FE3BDAB5B497}"/>
              </a:ext>
            </a:extLst>
          </p:cNvPr>
          <p:cNvSpPr txBox="1"/>
          <p:nvPr/>
        </p:nvSpPr>
        <p:spPr>
          <a:xfrm>
            <a:off x="762493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1408F86A-B121-336C-9542-E6806972E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80" y="0"/>
            <a:ext cx="4498848" cy="6858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B912907-0691-8484-DB2D-23AB251CE076}"/>
              </a:ext>
            </a:extLst>
          </p:cNvPr>
          <p:cNvSpPr txBox="1"/>
          <p:nvPr/>
        </p:nvSpPr>
        <p:spPr>
          <a:xfrm>
            <a:off x="4577861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BC3D0E-6B79-28A1-101A-FCF6420CFB6E}"/>
              </a:ext>
            </a:extLst>
          </p:cNvPr>
          <p:cNvGrpSpPr/>
          <p:nvPr/>
        </p:nvGrpSpPr>
        <p:grpSpPr>
          <a:xfrm>
            <a:off x="4736604" y="393148"/>
            <a:ext cx="2615814" cy="246221"/>
            <a:chOff x="2264431" y="393148"/>
            <a:chExt cx="2615814" cy="24622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454D490-A72A-39DE-FDE9-715206ADB1C0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0CA4AC8-E8B6-EEE2-0854-E4EB01C9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AA1B1B-20D1-34C9-A2F9-1B25BD9C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3660D98-3156-1F9C-602D-C592C9AE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pic>
        <p:nvPicPr>
          <p:cNvPr id="76" name="Picture 75" descr="A picture containing shape&#10;&#10;Description automatically generated">
            <a:extLst>
              <a:ext uri="{FF2B5EF4-FFF2-40B4-BE49-F238E27FC236}">
                <a16:creationId xmlns:a16="http://schemas.microsoft.com/office/drawing/2014/main" id="{B2EB5142-E458-5C7E-2A75-3AC5D93B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79" y="0"/>
            <a:ext cx="4498848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B0C102-3B21-8CAA-EFE0-CCE932753CC3}"/>
              </a:ext>
            </a:extLst>
          </p:cNvPr>
          <p:cNvCxnSpPr/>
          <p:nvPr/>
        </p:nvCxnSpPr>
        <p:spPr>
          <a:xfrm>
            <a:off x="8482440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5EE5CA0-E46C-EB88-55FA-2BE4D3865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8857414" y="2604911"/>
            <a:ext cx="2099733" cy="71145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6EFFE9-9C19-615B-62E7-E3AE9DFEC5ED}"/>
              </a:ext>
            </a:extLst>
          </p:cNvPr>
          <p:cNvCxnSpPr/>
          <p:nvPr/>
        </p:nvCxnSpPr>
        <p:spPr>
          <a:xfrm>
            <a:off x="8882814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A2E19BC0-061E-D60D-0743-0676B17C8FE4}"/>
              </a:ext>
            </a:extLst>
          </p:cNvPr>
          <p:cNvSpPr/>
          <p:nvPr/>
        </p:nvSpPr>
        <p:spPr>
          <a:xfrm rot="15553942">
            <a:off x="9547220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35975-62FD-0072-F827-F4AC17C57240}"/>
              </a:ext>
            </a:extLst>
          </p:cNvPr>
          <p:cNvSpPr txBox="1"/>
          <p:nvPr/>
        </p:nvSpPr>
        <p:spPr>
          <a:xfrm>
            <a:off x="8429160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39D7AD-830E-9F25-B654-F8E2410CA5A3}"/>
              </a:ext>
            </a:extLst>
          </p:cNvPr>
          <p:cNvGrpSpPr/>
          <p:nvPr/>
        </p:nvGrpSpPr>
        <p:grpSpPr>
          <a:xfrm>
            <a:off x="8587903" y="393148"/>
            <a:ext cx="2615814" cy="246221"/>
            <a:chOff x="2264431" y="393148"/>
            <a:chExt cx="2615814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972AD4-57C2-2CD3-CBF4-F3FC3DBB8D8E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5CD93C6-32B1-461A-F983-BA82FA78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81C8687-F2D4-E52B-2B83-4C318528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60B698F-8D72-C0B0-CCEA-D8E95F2A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E692B83-A1F8-51AC-9036-7B73A0C20A35}"/>
              </a:ext>
            </a:extLst>
          </p:cNvPr>
          <p:cNvSpPr txBox="1"/>
          <p:nvPr/>
        </p:nvSpPr>
        <p:spPr>
          <a:xfrm>
            <a:off x="8489904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AC02-1668-24CA-ED39-81965EF9503C}"/>
              </a:ext>
            </a:extLst>
          </p:cNvPr>
          <p:cNvSpPr txBox="1"/>
          <p:nvPr/>
        </p:nvSpPr>
        <p:spPr>
          <a:xfrm>
            <a:off x="5311689" y="1425105"/>
            <a:ext cx="14674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Sign Up</a:t>
            </a:r>
          </a:p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(its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47564-196B-2621-4FA9-830D8AF992B0}"/>
              </a:ext>
            </a:extLst>
          </p:cNvPr>
          <p:cNvCxnSpPr>
            <a:cxnSpLocks/>
          </p:cNvCxnSpPr>
          <p:nvPr/>
        </p:nvCxnSpPr>
        <p:spPr>
          <a:xfrm flipV="1">
            <a:off x="1449924" y="4839576"/>
            <a:ext cx="365840" cy="53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83EE76-9071-A9BE-E6D2-A9873D0CC629}"/>
              </a:ext>
            </a:extLst>
          </p:cNvPr>
          <p:cNvSpPr txBox="1"/>
          <p:nvPr/>
        </p:nvSpPr>
        <p:spPr>
          <a:xfrm>
            <a:off x="1051387" y="5372979"/>
            <a:ext cx="204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Modal to display the form</a:t>
            </a:r>
            <a:endParaRPr lang="en-CA" dirty="0">
              <a:latin typeface="Arial Nova Light" panose="020B03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E5BA36-5BC4-2710-AFE6-090F4D369067}"/>
              </a:ext>
            </a:extLst>
          </p:cNvPr>
          <p:cNvCxnSpPr/>
          <p:nvPr/>
        </p:nvCxnSpPr>
        <p:spPr>
          <a:xfrm>
            <a:off x="4641406" y="697159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6C04B82B-AAEA-312A-7D65-ADC0C6790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81" y="656239"/>
            <a:ext cx="856776" cy="3768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436E81-8BC0-E089-94F1-E8D362EBEC8B}"/>
              </a:ext>
            </a:extLst>
          </p:cNvPr>
          <p:cNvCxnSpPr/>
          <p:nvPr/>
        </p:nvCxnSpPr>
        <p:spPr>
          <a:xfrm>
            <a:off x="4597862" y="1179759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6ED885-17DF-D683-7B4A-F88A1C08F4D8}"/>
              </a:ext>
            </a:extLst>
          </p:cNvPr>
          <p:cNvSpPr/>
          <p:nvPr/>
        </p:nvSpPr>
        <p:spPr>
          <a:xfrm>
            <a:off x="4751101" y="2212889"/>
            <a:ext cx="2601318" cy="3160090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FB60D-4B74-BC0D-3378-486DBA073FFA}"/>
              </a:ext>
            </a:extLst>
          </p:cNvPr>
          <p:cNvSpPr txBox="1"/>
          <p:nvPr/>
        </p:nvSpPr>
        <p:spPr>
          <a:xfrm>
            <a:off x="6665646" y="771141"/>
            <a:ext cx="856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Done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4792B3-B16B-2B54-8E2F-5B03BE1C0A21}"/>
              </a:ext>
            </a:extLst>
          </p:cNvPr>
          <p:cNvSpPr txBox="1"/>
          <p:nvPr/>
        </p:nvSpPr>
        <p:spPr>
          <a:xfrm>
            <a:off x="4634339" y="771141"/>
            <a:ext cx="755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Later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A685F-668A-B34E-5DE9-7649630FF706}"/>
              </a:ext>
            </a:extLst>
          </p:cNvPr>
          <p:cNvSpPr/>
          <p:nvPr/>
        </p:nvSpPr>
        <p:spPr>
          <a:xfrm>
            <a:off x="4896480" y="3375355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488A7-F690-85DC-9D31-8F2D1F6A567E}"/>
              </a:ext>
            </a:extLst>
          </p:cNvPr>
          <p:cNvSpPr txBox="1"/>
          <p:nvPr/>
        </p:nvSpPr>
        <p:spPr>
          <a:xfrm>
            <a:off x="4891421" y="3349798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45130-E2D0-E8B6-91A7-6AE3B21C881E}"/>
              </a:ext>
            </a:extLst>
          </p:cNvPr>
          <p:cNvSpPr/>
          <p:nvPr/>
        </p:nvSpPr>
        <p:spPr>
          <a:xfrm>
            <a:off x="4896480" y="3807366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2EC97-7E72-A1F6-B089-575A090A65C8}"/>
              </a:ext>
            </a:extLst>
          </p:cNvPr>
          <p:cNvSpPr txBox="1"/>
          <p:nvPr/>
        </p:nvSpPr>
        <p:spPr>
          <a:xfrm>
            <a:off x="4891421" y="378180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F68CB-6C4D-D83D-F585-098B07A3BAD4}"/>
              </a:ext>
            </a:extLst>
          </p:cNvPr>
          <p:cNvSpPr/>
          <p:nvPr/>
        </p:nvSpPr>
        <p:spPr>
          <a:xfrm>
            <a:off x="4896480" y="4222058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19F27-24DD-2DB6-6314-7B8019111746}"/>
              </a:ext>
            </a:extLst>
          </p:cNvPr>
          <p:cNvSpPr txBox="1"/>
          <p:nvPr/>
        </p:nvSpPr>
        <p:spPr>
          <a:xfrm>
            <a:off x="4891421" y="4196501"/>
            <a:ext cx="1599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Confirm Password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AB9B439-ABE8-6593-5538-F0C1CDE33A6A}"/>
              </a:ext>
            </a:extLst>
          </p:cNvPr>
          <p:cNvSpPr/>
          <p:nvPr/>
        </p:nvSpPr>
        <p:spPr>
          <a:xfrm>
            <a:off x="4906197" y="2474106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F803B-1431-69D3-D356-6DC812EFF9DD}"/>
              </a:ext>
            </a:extLst>
          </p:cNvPr>
          <p:cNvSpPr txBox="1"/>
          <p:nvPr/>
        </p:nvSpPr>
        <p:spPr>
          <a:xfrm>
            <a:off x="4901138" y="244854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First Name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6CDAD00-5A26-1712-EE9F-C9D4A7DD11D3}"/>
              </a:ext>
            </a:extLst>
          </p:cNvPr>
          <p:cNvSpPr/>
          <p:nvPr/>
        </p:nvSpPr>
        <p:spPr>
          <a:xfrm>
            <a:off x="4897234" y="293565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69FDC-2D46-AB28-2252-E7EF7FD5EBC1}"/>
              </a:ext>
            </a:extLst>
          </p:cNvPr>
          <p:cNvSpPr txBox="1"/>
          <p:nvPr/>
        </p:nvSpPr>
        <p:spPr>
          <a:xfrm>
            <a:off x="4892175" y="2910094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Last 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86FA8-F950-8DA2-4127-413B9CC24DAE}"/>
              </a:ext>
            </a:extLst>
          </p:cNvPr>
          <p:cNvSpPr txBox="1"/>
          <p:nvPr/>
        </p:nvSpPr>
        <p:spPr>
          <a:xfrm>
            <a:off x="4751101" y="5597199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Already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Log In!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CB54E49-8BAE-570F-C344-4B839624F0DE}"/>
              </a:ext>
            </a:extLst>
          </p:cNvPr>
          <p:cNvSpPr/>
          <p:nvPr/>
        </p:nvSpPr>
        <p:spPr>
          <a:xfrm>
            <a:off x="5466244" y="4780878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ACB09-E113-BA61-BBD1-2EAB3AF4DF70}"/>
              </a:ext>
            </a:extLst>
          </p:cNvPr>
          <p:cNvSpPr txBox="1"/>
          <p:nvPr/>
        </p:nvSpPr>
        <p:spPr>
          <a:xfrm>
            <a:off x="9152723" y="3494473"/>
            <a:ext cx="146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Log In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C12BDB-EB57-D957-08EE-D17C744D8B19}"/>
              </a:ext>
            </a:extLst>
          </p:cNvPr>
          <p:cNvSpPr/>
          <p:nvPr/>
        </p:nvSpPr>
        <p:spPr>
          <a:xfrm>
            <a:off x="8587903" y="3989677"/>
            <a:ext cx="2601318" cy="1614578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9E7CF8-51A2-596D-FB0C-2C6F3BDF0685}"/>
              </a:ext>
            </a:extLst>
          </p:cNvPr>
          <p:cNvSpPr/>
          <p:nvPr/>
        </p:nvSpPr>
        <p:spPr>
          <a:xfrm>
            <a:off x="8733282" y="459286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60ADF69-BB85-D9F4-E80B-97E78B0C60A8}"/>
              </a:ext>
            </a:extLst>
          </p:cNvPr>
          <p:cNvSpPr/>
          <p:nvPr/>
        </p:nvSpPr>
        <p:spPr>
          <a:xfrm>
            <a:off x="8733281" y="4234091"/>
            <a:ext cx="2285993" cy="26160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3FCD92-DA10-D3FE-E47B-7CA69BD697A5}"/>
              </a:ext>
            </a:extLst>
          </p:cNvPr>
          <p:cNvSpPr txBox="1"/>
          <p:nvPr/>
        </p:nvSpPr>
        <p:spPr>
          <a:xfrm>
            <a:off x="8733281" y="4203666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B36F2D-A586-5C8D-3D0E-7C9A9A4FBB6F}"/>
              </a:ext>
            </a:extLst>
          </p:cNvPr>
          <p:cNvSpPr txBox="1"/>
          <p:nvPr/>
        </p:nvSpPr>
        <p:spPr>
          <a:xfrm>
            <a:off x="8732289" y="4584167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3DD919A-A585-B3B0-5491-650BC70EBB42}"/>
              </a:ext>
            </a:extLst>
          </p:cNvPr>
          <p:cNvSpPr/>
          <p:nvPr/>
        </p:nvSpPr>
        <p:spPr>
          <a:xfrm>
            <a:off x="9340839" y="5043911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64200F-ADAC-CB86-F996-59363555A3C7}"/>
              </a:ext>
            </a:extLst>
          </p:cNvPr>
          <p:cNvSpPr txBox="1"/>
          <p:nvPr/>
        </p:nvSpPr>
        <p:spPr>
          <a:xfrm>
            <a:off x="8701833" y="5710915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Don’t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Up!</a:t>
            </a:r>
          </a:p>
        </p:txBody>
      </p:sp>
    </p:spTree>
    <p:extLst>
      <p:ext uri="{BB962C8B-B14F-4D97-AF65-F5344CB8AC3E}">
        <p14:creationId xmlns:p14="http://schemas.microsoft.com/office/powerpoint/2010/main" val="183034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A6D8BB5-35F9-B4AF-D69D-A78421E57E09}"/>
              </a:ext>
            </a:extLst>
          </p:cNvPr>
          <p:cNvGrpSpPr/>
          <p:nvPr/>
        </p:nvGrpSpPr>
        <p:grpSpPr>
          <a:xfrm>
            <a:off x="-55895" y="-38872"/>
            <a:ext cx="4498848" cy="6858000"/>
            <a:chOff x="4303776" y="0"/>
            <a:chExt cx="4498848" cy="6858000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7861013-32D1-C6A3-9ADD-3DC7D67C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476A11-B887-0DA0-88B2-05271A018A74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35C69F6E-19E5-0A20-EFDF-81BCABB1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AC89FB-FF51-502E-7E44-8B8B1618D65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EBAEB-FB35-650E-5F4D-0701792F278C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76E451C-3F89-D08C-C703-AB65404D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82B5380-081B-05DA-211B-5D99CD8F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3B5145B-3E0B-17E8-81D8-33B08E51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6D05670-5F28-F05E-591B-0527C2E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57AB303-F12F-C678-9124-9CBF09C8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3EA0AAB-6CC9-226A-9558-8CC60342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E59A30-24BF-FCA5-3377-12CE61E447B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3B98FE-175D-AA97-E0A4-EA6F9144BAF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E5E293-EBC3-9AF7-2F83-EC9695271AC2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70DBBF-FA3E-4F3F-2EBB-FBD62452AF0F}"/>
                </a:ext>
              </a:extLst>
            </p:cNvPr>
            <p:cNvCxnSpPr>
              <a:cxnSpLocks/>
            </p:cNvCxnSpPr>
            <p:nvPr/>
          </p:nvCxnSpPr>
          <p:spPr>
            <a:xfrm rot="-2400000" flipV="1">
              <a:off x="5106427" y="1230068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2547C3-010E-6513-C0D0-0C411F146716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Quick Rack:</a:t>
              </a:r>
              <a:r>
                <a:rPr lang="en-CA" sz="1400" dirty="0">
                  <a:latin typeface="Arial Nova Light" panose="020B0304020202020204" pitchFamily="34" charset="0"/>
                </a:rPr>
                <a:t> Opens camera and adds image to “Add New Rack” Form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EF4CF6-1419-DB31-4244-3EEF9F15BBDF}"/>
                </a:ext>
              </a:extLst>
            </p:cNvPr>
            <p:cNvCxnSpPr>
              <a:cxnSpLocks/>
            </p:cNvCxnSpPr>
            <p:nvPr/>
          </p:nvCxnSpPr>
          <p:spPr>
            <a:xfrm rot="18300000" flipV="1">
              <a:off x="7171024" y="1313549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AAED05-9279-3C27-4B70-1931D0F400BF}"/>
                </a:ext>
              </a:extLst>
            </p:cNvPr>
            <p:cNvSpPr txBox="1"/>
            <p:nvPr/>
          </p:nvSpPr>
          <p:spPr>
            <a:xfrm>
              <a:off x="6373548" y="204489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User Profile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649CEA-4C5A-1133-1AC0-50654B62BDE3}"/>
                </a:ext>
              </a:extLst>
            </p:cNvPr>
            <p:cNvCxnSpPr>
              <a:cxnSpLocks/>
            </p:cNvCxnSpPr>
            <p:nvPr/>
          </p:nvCxnSpPr>
          <p:spPr>
            <a:xfrm rot="20040000" flipV="1">
              <a:off x="7458253" y="1331097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3492-5992-2B34-5B70-5E3E11120D50}"/>
                </a:ext>
              </a:extLst>
            </p:cNvPr>
            <p:cNvSpPr txBox="1"/>
            <p:nvPr/>
          </p:nvSpPr>
          <p:spPr>
            <a:xfrm>
              <a:off x="6602925" y="292015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App Settings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221F3C-9850-5A69-52CB-DFCF18618998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7086582" y="4327340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DE4B8F-A073-7DCA-F1FF-753A58237479}"/>
                </a:ext>
              </a:extLst>
            </p:cNvPr>
            <p:cNvSpPr txBox="1"/>
            <p:nvPr/>
          </p:nvSpPr>
          <p:spPr>
            <a:xfrm>
              <a:off x="6573516" y="3926102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Outfit Builder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998EB5-8B61-22B0-A429-BBCC263BA896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6197881" y="5275416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CF4B42-65CE-6413-A3AE-25889B894459}"/>
                </a:ext>
              </a:extLst>
            </p:cNvPr>
            <p:cNvSpPr txBox="1"/>
            <p:nvPr/>
          </p:nvSpPr>
          <p:spPr>
            <a:xfrm>
              <a:off x="5913565" y="4575337"/>
              <a:ext cx="139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latin typeface="Arial Nova Light" panose="020B0304020202020204" pitchFamily="34" charset="0"/>
                </a:rPr>
                <a:t>User’s Closet Inventory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D68CF27-D3F7-3FA5-8A1E-EB1FA478C111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5225296" y="4861262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64214-9B24-5113-3A8A-53F0E7115AD2}"/>
                </a:ext>
              </a:extLst>
            </p:cNvPr>
            <p:cNvSpPr txBox="1"/>
            <p:nvPr/>
          </p:nvSpPr>
          <p:spPr>
            <a:xfrm>
              <a:off x="5154167" y="3463123"/>
              <a:ext cx="13950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Home:</a:t>
              </a:r>
              <a:r>
                <a:rPr lang="en-CA" sz="1400" dirty="0">
                  <a:latin typeface="Arial Nova Light" panose="020B0304020202020204" pitchFamily="34" charset="0"/>
                </a:rPr>
                <a:t> </a:t>
              </a:r>
            </a:p>
            <a:p>
              <a:r>
                <a:rPr lang="en-CA" sz="1400" dirty="0">
                  <a:latin typeface="Arial Nova Light" panose="020B0304020202020204" pitchFamily="34" charset="0"/>
                </a:rPr>
                <a:t>Planet icon instead of house for fresh modern vibe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519AD5-079E-091C-C7D8-C91E6B88CC34}"/>
              </a:ext>
            </a:extLst>
          </p:cNvPr>
          <p:cNvGrpSpPr/>
          <p:nvPr/>
        </p:nvGrpSpPr>
        <p:grpSpPr>
          <a:xfrm>
            <a:off x="874659" y="341213"/>
            <a:ext cx="2615814" cy="246221"/>
            <a:chOff x="2264431" y="393148"/>
            <a:chExt cx="2615814" cy="2462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7ED409-CE72-D17B-536B-E60CA9B3FE99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C54F37D-8CF5-7E8F-14AA-BFBD7E8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B6818C4-36C6-FBC9-FEB0-567B47EA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9E08B4C-0CBE-7506-E374-0053328D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A1F72A-F0AE-AA4D-6A4F-95B044FE53C7}"/>
              </a:ext>
            </a:extLst>
          </p:cNvPr>
          <p:cNvGrpSpPr/>
          <p:nvPr/>
        </p:nvGrpSpPr>
        <p:grpSpPr>
          <a:xfrm>
            <a:off x="3763401" y="0"/>
            <a:ext cx="4498848" cy="6858000"/>
            <a:chOff x="4303776" y="0"/>
            <a:chExt cx="4498848" cy="6858000"/>
          </a:xfrm>
        </p:grpSpPr>
        <p:pic>
          <p:nvPicPr>
            <p:cNvPr id="68" name="Picture 6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DFCAB5C-153E-0A9D-4AAA-82FE396D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5262EDF-8FFF-C5C7-DE1A-8E927F4115FC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0" name="Picture 6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3508A68-8754-DA70-02AE-9CAF2BC3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BC46899-1652-EA93-9383-6EA35D4BB5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812115-D78B-6811-1F54-D82EE6729546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64431ECD-C8D8-A46B-B5EC-B5B04D70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854C9114-81F1-A197-2753-86F276CB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B21494B-0796-DF0A-0C71-69760F2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E46742D-BA54-B70E-34BE-275146A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CC4D6D5-2A6A-3228-49FC-5907FC1E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AC14379-30FB-3C6E-8F01-CAA5C640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699329B-D537-FB22-650D-35B6B90C0F9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C71215-1759-76AE-0F90-661573E7F06A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78A0B-DE5A-9D91-7FA4-99722CEE5D3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3A6166-5E74-522F-C50A-188F4056F34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C5148B-C0C0-D2D7-D128-011BFCEBF87F}"/>
              </a:ext>
            </a:extLst>
          </p:cNvPr>
          <p:cNvGrpSpPr/>
          <p:nvPr/>
        </p:nvGrpSpPr>
        <p:grpSpPr>
          <a:xfrm>
            <a:off x="4909706" y="4332165"/>
            <a:ext cx="942984" cy="1188393"/>
            <a:chOff x="1060828" y="4627710"/>
            <a:chExt cx="942984" cy="1188393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C916BF-9495-7E6E-8B0C-1E4A338C6E47}"/>
                </a:ext>
              </a:extLst>
            </p:cNvPr>
            <p:cNvSpPr/>
            <p:nvPr/>
          </p:nvSpPr>
          <p:spPr>
            <a:xfrm>
              <a:off x="1060828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2ABEB6E-5F33-9E6A-1539-239E33813049}"/>
                </a:ext>
              </a:extLst>
            </p:cNvPr>
            <p:cNvGrpSpPr/>
            <p:nvPr/>
          </p:nvGrpSpPr>
          <p:grpSpPr>
            <a:xfrm>
              <a:off x="1093345" y="4750351"/>
              <a:ext cx="900286" cy="1024588"/>
              <a:chOff x="1168367" y="2167593"/>
              <a:chExt cx="900286" cy="1024588"/>
            </a:xfrm>
          </p:grpSpPr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0F887C6-DEB6-8914-D352-97941CD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315145" y="2167593"/>
                <a:ext cx="579419" cy="579419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C430FA4-6E8D-E214-1211-A2D49A8016C5}"/>
                  </a:ext>
                </a:extLst>
              </p:cNvPr>
              <p:cNvSpPr txBox="1"/>
              <p:nvPr/>
            </p:nvSpPr>
            <p:spPr>
              <a:xfrm>
                <a:off x="1168367" y="2761294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Rack</a:t>
                </a:r>
              </a:p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Stats</a:t>
                </a:r>
                <a:endParaRPr lang="en-CA" sz="1400" b="1" dirty="0">
                  <a:latin typeface="Arial Nova Light" panose="020B0304020202020204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CE2321-4EC0-E31F-1A61-0C7D75B9C24E}"/>
              </a:ext>
            </a:extLst>
          </p:cNvPr>
          <p:cNvGrpSpPr/>
          <p:nvPr/>
        </p:nvGrpSpPr>
        <p:grpSpPr>
          <a:xfrm>
            <a:off x="6141168" y="4332165"/>
            <a:ext cx="942984" cy="1188393"/>
            <a:chOff x="2292290" y="4627710"/>
            <a:chExt cx="942984" cy="1188393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2C99436-1D99-9598-5FF3-2D7F79BF4444}"/>
                </a:ext>
              </a:extLst>
            </p:cNvPr>
            <p:cNvSpPr/>
            <p:nvPr/>
          </p:nvSpPr>
          <p:spPr>
            <a:xfrm>
              <a:off x="2292290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DC9079-AE63-0E79-52B5-ED226D87CE06}"/>
                </a:ext>
              </a:extLst>
            </p:cNvPr>
            <p:cNvGrpSpPr/>
            <p:nvPr/>
          </p:nvGrpSpPr>
          <p:grpSpPr>
            <a:xfrm>
              <a:off x="2320044" y="4762549"/>
              <a:ext cx="900286" cy="996065"/>
              <a:chOff x="2365624" y="2241094"/>
              <a:chExt cx="900286" cy="996065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63820727-2DB4-C5F3-260F-4A792B9DE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529836" y="2241094"/>
                <a:ext cx="558168" cy="558168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34172F-9904-090B-99E1-DDAE91A10FF5}"/>
                  </a:ext>
                </a:extLst>
              </p:cNvPr>
              <p:cNvSpPr txBox="1"/>
              <p:nvPr/>
            </p:nvSpPr>
            <p:spPr>
              <a:xfrm>
                <a:off x="2365624" y="2806272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My Wish Rack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096C7E9-849C-D094-68E0-95A4BE845D43}"/>
              </a:ext>
            </a:extLst>
          </p:cNvPr>
          <p:cNvSpPr txBox="1"/>
          <p:nvPr/>
        </p:nvSpPr>
        <p:spPr>
          <a:xfrm>
            <a:off x="4671413" y="2814664"/>
            <a:ext cx="269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Another day, another outfit!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C67042-A013-613C-DE79-98858A45A45F}"/>
              </a:ext>
            </a:extLst>
          </p:cNvPr>
          <p:cNvSpPr txBox="1"/>
          <p:nvPr/>
        </p:nvSpPr>
        <p:spPr>
          <a:xfrm>
            <a:off x="4545956" y="1816989"/>
            <a:ext cx="292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Good {{ </a:t>
            </a:r>
            <a:r>
              <a:rPr lang="en-CA" sz="2200" dirty="0" err="1">
                <a:solidFill>
                  <a:srgbClr val="FF5757"/>
                </a:solidFill>
                <a:latin typeface="Arial Nova Light" panose="020B0304020202020204" pitchFamily="34" charset="0"/>
              </a:rPr>
              <a:t>TimeOfDay</a:t>
            </a: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 }}, </a:t>
            </a:r>
            <a:b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</a:b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}}!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5E670B-525B-F2F4-50C6-84B06047E596}"/>
              </a:ext>
            </a:extLst>
          </p:cNvPr>
          <p:cNvGrpSpPr/>
          <p:nvPr/>
        </p:nvGrpSpPr>
        <p:grpSpPr>
          <a:xfrm>
            <a:off x="4709980" y="374685"/>
            <a:ext cx="2615814" cy="246221"/>
            <a:chOff x="2264431" y="393148"/>
            <a:chExt cx="2615814" cy="24622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0F8801-60CE-F6EC-048E-3B3D312CF54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297E07A-7A74-5D2E-8396-3FFDCCF7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6EBA953-D7B8-3F4B-229F-4C8C0A37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9BDD0B1-6B40-47BA-05FA-3FEBC91F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F432889-8D84-3E7D-1028-46BB0663F744}"/>
              </a:ext>
            </a:extLst>
          </p:cNvPr>
          <p:cNvSpPr txBox="1"/>
          <p:nvPr/>
        </p:nvSpPr>
        <p:spPr>
          <a:xfrm>
            <a:off x="6047783" y="398399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186CF84-B886-2720-B665-0827A7285C61}"/>
              </a:ext>
            </a:extLst>
          </p:cNvPr>
          <p:cNvSpPr/>
          <p:nvPr/>
        </p:nvSpPr>
        <p:spPr>
          <a:xfrm>
            <a:off x="6026094" y="4234929"/>
            <a:ext cx="1164689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F51F50-FC4C-D763-0224-8AA1CF8E7A6A}"/>
              </a:ext>
            </a:extLst>
          </p:cNvPr>
          <p:cNvGrpSpPr/>
          <p:nvPr/>
        </p:nvGrpSpPr>
        <p:grpSpPr>
          <a:xfrm>
            <a:off x="7595560" y="0"/>
            <a:ext cx="4498848" cy="6858000"/>
            <a:chOff x="4303776" y="0"/>
            <a:chExt cx="4498848" cy="6858000"/>
          </a:xfrm>
        </p:grpSpPr>
        <p:pic>
          <p:nvPicPr>
            <p:cNvPr id="103" name="Picture 10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BFD8743-F1E9-138A-46AA-9A2D9346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079F48F-E7F1-B6A9-5095-30CCDB9A6A80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5" name="Picture 10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101B265-5A7B-3B82-802B-4D4AAB2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CD5D79F-2003-6AC0-92FD-3FF06D11181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1FF344-B2B8-847D-3845-B847ACD95AD9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C975A34C-8C2F-B38B-3345-FB9DFF62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2058297-0790-8334-CD15-1DC3ABF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D84AB897-4649-D6B7-A6D0-D63E3038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66480D22-5C10-5984-CDA7-6347E237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25564FFE-C38E-6061-8797-1D8BFF99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F6B6D33-4EB4-4322-E9C6-EB29FBCF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0CC4671-95DA-BEA6-4CD5-0AE84A2DA15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DFE2AE4-8332-1357-FD01-F9DA702650D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F8BC6FF-2D13-D0A3-8F54-6B7E8355319A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F29978-B0A8-9862-9FE0-13D7186E8C6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EC8C03E-BD1C-1A3E-1BC4-24678A17F418}"/>
              </a:ext>
            </a:extLst>
          </p:cNvPr>
          <p:cNvGrpSpPr/>
          <p:nvPr/>
        </p:nvGrpSpPr>
        <p:grpSpPr>
          <a:xfrm>
            <a:off x="8542139" y="374685"/>
            <a:ext cx="2615814" cy="246221"/>
            <a:chOff x="2264431" y="393148"/>
            <a:chExt cx="2615814" cy="24622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22C2A8-AF24-14E7-4DD2-DAD2614150BA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D6A848CB-C99E-6E27-632E-45429112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59080080-1067-89E5-C486-F4A8C0D4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0FF437-DA4A-3C59-77EB-3E128109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CDCE2CA-F92A-EDF6-16E3-F5E3C7FAEE7E}"/>
              </a:ext>
            </a:extLst>
          </p:cNvPr>
          <p:cNvSpPr txBox="1"/>
          <p:nvPr/>
        </p:nvSpPr>
        <p:spPr>
          <a:xfrm>
            <a:off x="8378115" y="1411198"/>
            <a:ext cx="2929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Arial Nova Light" panose="020B0304020202020204" pitchFamily="34" charset="0"/>
              </a:rPr>
              <a:t>{{ FirstName }}, your latest Rack Stats await!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04563463-CB8F-4A3A-AE4C-6002FBAE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096422"/>
              </p:ext>
            </p:extLst>
          </p:nvPr>
        </p:nvGraphicFramePr>
        <p:xfrm>
          <a:off x="9148986" y="2672163"/>
          <a:ext cx="2388807" cy="175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31232A85-5F3E-DBF7-B9F7-37B9F1A5E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16630"/>
              </p:ext>
            </p:extLst>
          </p:nvPr>
        </p:nvGraphicFramePr>
        <p:xfrm>
          <a:off x="8439841" y="4578090"/>
          <a:ext cx="1707383" cy="129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2A326FBF-B893-4280-2CA9-239403FD754E}"/>
              </a:ext>
            </a:extLst>
          </p:cNvPr>
          <p:cNvSpPr txBox="1"/>
          <p:nvPr/>
        </p:nvSpPr>
        <p:spPr>
          <a:xfrm>
            <a:off x="8378115" y="2814664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latin typeface="Arial Nova Light" panose="020B0304020202020204" pitchFamily="34" charset="0"/>
              </a:rPr>
              <a:t>{{ Season }} clothes are your largest Rack category!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0B4F15-A3C3-692A-4C27-B0A5789F2AA7}"/>
              </a:ext>
            </a:extLst>
          </p:cNvPr>
          <p:cNvSpPr txBox="1"/>
          <p:nvPr/>
        </p:nvSpPr>
        <p:spPr>
          <a:xfrm>
            <a:off x="10009634" y="4697039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 Nova Light" panose="020B0304020202020204" pitchFamily="34" charset="0"/>
              </a:rPr>
              <a:t>You have more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GreaterType</a:t>
            </a:r>
            <a:r>
              <a:rPr lang="en-CA" sz="1200" b="1" dirty="0">
                <a:latin typeface="Arial Nova Light" panose="020B0304020202020204" pitchFamily="34" charset="0"/>
              </a:rPr>
              <a:t> }} than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LesserType</a:t>
            </a:r>
            <a:r>
              <a:rPr lang="en-CA" sz="1200" b="1" dirty="0">
                <a:latin typeface="Arial Nova Light" panose="020B0304020202020204" pitchFamily="34" charset="0"/>
              </a:rPr>
              <a:t> }}!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EFBCE006-0C04-F09B-B32F-3DA39BEC3633}"/>
              </a:ext>
            </a:extLst>
          </p:cNvPr>
          <p:cNvGrpSpPr/>
          <p:nvPr/>
        </p:nvGrpSpPr>
        <p:grpSpPr>
          <a:xfrm>
            <a:off x="-72681" y="3231"/>
            <a:ext cx="4498848" cy="6858000"/>
            <a:chOff x="4303776" y="0"/>
            <a:chExt cx="4498848" cy="6858000"/>
          </a:xfrm>
        </p:grpSpPr>
        <p:pic>
          <p:nvPicPr>
            <p:cNvPr id="61" name="Picture 60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0A1FA22-BAE4-15BD-9483-3BBC26638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8882C5D-74A4-DEE6-3F83-7AF563871E0B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3" name="Picture 6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52C43B94-30D9-A759-B612-088DDA0C7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664752A-ABBF-353C-AF77-8A895744CB7A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F38079A-A01A-EC56-7EBF-1450842AD878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C28DEB01-15CC-4EE2-16CF-D6480252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03ADE8DB-6BFE-FE64-4D94-B972418D3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A0AF1604-5F58-97C3-1ED5-ECA2538C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0BEE54E-B2C7-0898-891E-01B43FC1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AA983E53-2211-E88F-D892-01A7ADAA4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72BDEACA-E905-40C9-A301-157D0905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92170B-2E69-1B7B-DC35-7040240CF6A8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97DDFB5-30D3-6AA0-DC28-941F14D8B7DD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DD5CEBA-DDDD-FB9E-A534-6004CF2DB23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BC3B7F-7F9A-AE9F-5E2F-AB9E17C9E32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D060473-7446-CB1D-9BEA-1F49FC3C2EE2}"/>
              </a:ext>
            </a:extLst>
          </p:cNvPr>
          <p:cNvGrpSpPr/>
          <p:nvPr/>
        </p:nvGrpSpPr>
        <p:grpSpPr>
          <a:xfrm>
            <a:off x="1281909" y="1287826"/>
            <a:ext cx="1781652" cy="303096"/>
            <a:chOff x="5187079" y="1252603"/>
            <a:chExt cx="1939010" cy="303096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D1B9A944-FD35-5428-4081-BA70B044C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94F3EC8-BCB9-DCA9-7FE4-51AC2B48C352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87CCCE1A-BA7F-1E78-A39E-86C9768E89AE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12252B-B60C-0524-B35E-C4120A92E472}"/>
              </a:ext>
            </a:extLst>
          </p:cNvPr>
          <p:cNvGrpSpPr/>
          <p:nvPr/>
        </p:nvGrpSpPr>
        <p:grpSpPr>
          <a:xfrm>
            <a:off x="876739" y="395585"/>
            <a:ext cx="2615814" cy="246221"/>
            <a:chOff x="2264431" y="393148"/>
            <a:chExt cx="2615814" cy="24622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88A30BE-872E-6674-14F9-78C8E6F6DA3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21556D85-9828-4EE7-6FA6-20C5A6D0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59813BF5-4B5E-2D1F-FDB4-AD26A1B0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6F44D48E-0020-C1D9-9679-AD7D183A9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C6D0F65-514C-470E-D10D-5CC81F917AEB}"/>
              </a:ext>
            </a:extLst>
          </p:cNvPr>
          <p:cNvSpPr txBox="1"/>
          <p:nvPr/>
        </p:nvSpPr>
        <p:spPr>
          <a:xfrm>
            <a:off x="2553999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B43F923C-6EF8-AD73-CF41-EB51AF806D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38906" y="5388289"/>
            <a:ext cx="434832" cy="43483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D1512B-CD7C-09CD-FCB2-10F499677946}"/>
              </a:ext>
            </a:extLst>
          </p:cNvPr>
          <p:cNvCxnSpPr>
            <a:cxnSpLocks/>
          </p:cNvCxnSpPr>
          <p:nvPr/>
        </p:nvCxnSpPr>
        <p:spPr>
          <a:xfrm rot="-120000" flipH="1">
            <a:off x="3237176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BCCDD7C-084C-42E2-1BA5-0F3D4B3A3643}"/>
              </a:ext>
            </a:extLst>
          </p:cNvPr>
          <p:cNvGrpSpPr/>
          <p:nvPr/>
        </p:nvGrpSpPr>
        <p:grpSpPr>
          <a:xfrm>
            <a:off x="3793102" y="3231"/>
            <a:ext cx="4498848" cy="6858000"/>
            <a:chOff x="4303776" y="0"/>
            <a:chExt cx="4498848" cy="6858000"/>
          </a:xfrm>
        </p:grpSpPr>
        <p:pic>
          <p:nvPicPr>
            <p:cNvPr id="169" name="Picture 16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0E3627-9DBD-EA0A-49E1-BA0069173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D495B5C-FF36-D4B5-91E0-9CCAB82F7347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1" name="Picture 170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1192BF0-8ABF-F015-5D07-B54E1992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E179166-CC5F-AD30-8C82-58594F537C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E051A42-A36F-F89C-E26E-E33523AEFFAF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4C9555ED-F410-C5A4-9AFB-8B08259D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75" name="Graphic 174">
              <a:extLst>
                <a:ext uri="{FF2B5EF4-FFF2-40B4-BE49-F238E27FC236}">
                  <a16:creationId xmlns:a16="http://schemas.microsoft.com/office/drawing/2014/main" id="{17E81A3F-72E3-EF53-12B7-33DFBFC06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DE3385DB-3956-6E98-45D8-CAC8A0971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77" name="Graphic 176">
              <a:extLst>
                <a:ext uri="{FF2B5EF4-FFF2-40B4-BE49-F238E27FC236}">
                  <a16:creationId xmlns:a16="http://schemas.microsoft.com/office/drawing/2014/main" id="{3A2963A9-01B1-CD92-ED23-B02775B6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78" name="Graphic 177">
              <a:extLst>
                <a:ext uri="{FF2B5EF4-FFF2-40B4-BE49-F238E27FC236}">
                  <a16:creationId xmlns:a16="http://schemas.microsoft.com/office/drawing/2014/main" id="{AB024E85-C47F-002C-E2F7-19B1F2175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79" name="Graphic 178">
              <a:extLst>
                <a:ext uri="{FF2B5EF4-FFF2-40B4-BE49-F238E27FC236}">
                  <a16:creationId xmlns:a16="http://schemas.microsoft.com/office/drawing/2014/main" id="{2E8F1E12-7A64-F826-7F85-03439A49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1516D2C-97F8-4205-BB4A-0026072F15A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BD1F989-E1BE-375D-1C1F-F892BBCF1D7C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0176C901-8C28-FFBC-4A81-4D8BF706FF84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009B62-027A-D972-5C92-D70AD3FD2E6A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806A32CD-0F0D-E14C-A01F-630CD5EE86DD}"/>
              </a:ext>
            </a:extLst>
          </p:cNvPr>
          <p:cNvGrpSpPr/>
          <p:nvPr/>
        </p:nvGrpSpPr>
        <p:grpSpPr>
          <a:xfrm>
            <a:off x="5147692" y="1287826"/>
            <a:ext cx="1781652" cy="303096"/>
            <a:chOff x="5187079" y="1252603"/>
            <a:chExt cx="1939010" cy="303096"/>
          </a:xfrm>
        </p:grpSpPr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6B353755-10B9-8EDC-8E19-6786E886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B8CF3CE-FC80-F723-5C03-344BA6164FF8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52B2E6EB-BC25-F6EC-416E-40F1B8E78BB9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0B1A9FC7-FE82-9234-4A15-80C90B2CE194}"/>
              </a:ext>
            </a:extLst>
          </p:cNvPr>
          <p:cNvSpPr/>
          <p:nvPr/>
        </p:nvSpPr>
        <p:spPr>
          <a:xfrm>
            <a:off x="5409636" y="2200648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52E2D99-5E6A-9AC0-13E7-315F850AF682}"/>
              </a:ext>
            </a:extLst>
          </p:cNvPr>
          <p:cNvSpPr txBox="1"/>
          <p:nvPr/>
        </p:nvSpPr>
        <p:spPr>
          <a:xfrm>
            <a:off x="5471702" y="4206636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1C6B579-4ABD-99B1-6E8D-9615F1191618}"/>
              </a:ext>
            </a:extLst>
          </p:cNvPr>
          <p:cNvCxnSpPr>
            <a:cxnSpLocks/>
          </p:cNvCxnSpPr>
          <p:nvPr/>
        </p:nvCxnSpPr>
        <p:spPr>
          <a:xfrm flipV="1">
            <a:off x="5157060" y="1484827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0DC4B855-E68E-52BE-A7BE-CC4C1E4C3AAA}"/>
              </a:ext>
            </a:extLst>
          </p:cNvPr>
          <p:cNvCxnSpPr>
            <a:cxnSpLocks/>
          </p:cNvCxnSpPr>
          <p:nvPr/>
        </p:nvCxnSpPr>
        <p:spPr>
          <a:xfrm flipH="1">
            <a:off x="6306102" y="1792531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26495ABC-F07D-069D-46DD-2147E13AC6BD}"/>
              </a:ext>
            </a:extLst>
          </p:cNvPr>
          <p:cNvSpPr txBox="1"/>
          <p:nvPr/>
        </p:nvSpPr>
        <p:spPr>
          <a:xfrm>
            <a:off x="4607019" y="1916398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7CC647A-AFC3-C99F-F3F7-869EE3C553F6}"/>
              </a:ext>
            </a:extLst>
          </p:cNvPr>
          <p:cNvSpPr txBox="1"/>
          <p:nvPr/>
        </p:nvSpPr>
        <p:spPr>
          <a:xfrm>
            <a:off x="6429596" y="1597102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EF4A9BE-5C52-3FEA-EF7D-26E40074E901}"/>
              </a:ext>
            </a:extLst>
          </p:cNvPr>
          <p:cNvGrpSpPr/>
          <p:nvPr/>
        </p:nvGrpSpPr>
        <p:grpSpPr>
          <a:xfrm>
            <a:off x="4742522" y="395585"/>
            <a:ext cx="2615814" cy="246221"/>
            <a:chOff x="2264431" y="393148"/>
            <a:chExt cx="2615814" cy="24622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D45ABA0B-6D24-ED00-E6C0-905DD4D7F49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96" name="Graphic 195">
              <a:extLst>
                <a:ext uri="{FF2B5EF4-FFF2-40B4-BE49-F238E27FC236}">
                  <a16:creationId xmlns:a16="http://schemas.microsoft.com/office/drawing/2014/main" id="{5F466CAE-8BCE-2BE8-A09C-602B8DB05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CD0F9639-D409-89EE-344D-41B6985F2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98" name="Graphic 197">
              <a:extLst>
                <a:ext uri="{FF2B5EF4-FFF2-40B4-BE49-F238E27FC236}">
                  <a16:creationId xmlns:a16="http://schemas.microsoft.com/office/drawing/2014/main" id="{EFC481FE-F720-CC8F-C1E6-EB2B2298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3B3B964-0BFF-D56C-00A1-E96222132DF4}"/>
              </a:ext>
            </a:extLst>
          </p:cNvPr>
          <p:cNvGrpSpPr/>
          <p:nvPr/>
        </p:nvGrpSpPr>
        <p:grpSpPr>
          <a:xfrm>
            <a:off x="5033167" y="2712204"/>
            <a:ext cx="942984" cy="1188393"/>
            <a:chOff x="3672554" y="2836596"/>
            <a:chExt cx="942984" cy="1188393"/>
          </a:xfrm>
        </p:grpSpPr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A9C67194-046B-560E-E1BE-D7CAE48FD0C4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FBDC0D72-15AE-EB66-0128-118CD2CDE4B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7869A694-D49C-7A7C-2328-4691E0A8A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D06FC1-981D-100C-9BA4-1B441C02BFC9}"/>
              </a:ext>
            </a:extLst>
          </p:cNvPr>
          <p:cNvGrpSpPr/>
          <p:nvPr/>
        </p:nvGrpSpPr>
        <p:grpSpPr>
          <a:xfrm>
            <a:off x="6111169" y="2713002"/>
            <a:ext cx="942984" cy="1188393"/>
            <a:chOff x="6042237" y="2669972"/>
            <a:chExt cx="942984" cy="1188393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3F6EF6A-B73E-2FEE-AB46-A5211EA00AF4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ECFF5CE1-0246-2F39-EE6B-FAE8F05BC01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31E97027-373F-E50E-4F3C-D98A9ADF3A9F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CACE6BE8-039A-DB56-08C4-9BC111759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2B55D1CD-6A58-2062-A0C2-9358FCEF62B9}"/>
              </a:ext>
            </a:extLst>
          </p:cNvPr>
          <p:cNvSpPr txBox="1"/>
          <p:nvPr/>
        </p:nvSpPr>
        <p:spPr>
          <a:xfrm>
            <a:off x="6419782" y="3860033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8D51308F-13AE-9489-AFD5-F97D3B30150A}"/>
              </a:ext>
            </a:extLst>
          </p:cNvPr>
          <p:cNvGrpSpPr/>
          <p:nvPr/>
        </p:nvGrpSpPr>
        <p:grpSpPr>
          <a:xfrm>
            <a:off x="5006212" y="4582826"/>
            <a:ext cx="942984" cy="1188393"/>
            <a:chOff x="4989083" y="4116081"/>
            <a:chExt cx="942984" cy="1188393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E12271F-59BE-8DFE-D858-EE5B533F1E3A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59A84E00-31B1-8444-5444-511B6DC6DA34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D50AA120-993F-411B-4AC4-F25E3C08019D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11" name="Graphic 210">
              <a:extLst>
                <a:ext uri="{FF2B5EF4-FFF2-40B4-BE49-F238E27FC236}">
                  <a16:creationId xmlns:a16="http://schemas.microsoft.com/office/drawing/2014/main" id="{0570FE05-0366-A96E-B8AB-274A968CC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5FC14EC0-A80B-DEE5-8BAB-1C8085C26C86}"/>
              </a:ext>
            </a:extLst>
          </p:cNvPr>
          <p:cNvGrpSpPr/>
          <p:nvPr/>
        </p:nvGrpSpPr>
        <p:grpSpPr>
          <a:xfrm>
            <a:off x="6103087" y="4582826"/>
            <a:ext cx="942984" cy="1188393"/>
            <a:chOff x="6112848" y="4593545"/>
            <a:chExt cx="942984" cy="1188393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C161E46-8D93-F647-2006-3AD85089D86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49B989A5-F26D-A5B6-B68C-D7FE9CA3D0BE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8B61799A-3F90-714F-E819-563F8AE697EE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16" name="Graphic 215">
              <a:extLst>
                <a:ext uri="{FF2B5EF4-FFF2-40B4-BE49-F238E27FC236}">
                  <a16:creationId xmlns:a16="http://schemas.microsoft.com/office/drawing/2014/main" id="{20D2744B-B875-E156-E351-579D549F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DF1AA4-E6C3-1CF3-5083-540B7AB39114}"/>
              </a:ext>
            </a:extLst>
          </p:cNvPr>
          <p:cNvSpPr/>
          <p:nvPr/>
        </p:nvSpPr>
        <p:spPr>
          <a:xfrm>
            <a:off x="4918989" y="4483573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20" name="Graphic 219">
            <a:extLst>
              <a:ext uri="{FF2B5EF4-FFF2-40B4-BE49-F238E27FC236}">
                <a16:creationId xmlns:a16="http://schemas.microsoft.com/office/drawing/2014/main" id="{6B4AF811-8672-6BED-33D4-24213912B3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04689" y="5388289"/>
            <a:ext cx="434832" cy="434832"/>
          </a:xfrm>
          <a:prstGeom prst="rect">
            <a:avLst/>
          </a:prstGeom>
        </p:spPr>
      </p:pic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4A170F8B-A3D7-112F-EBFE-D66F9C10644C}"/>
              </a:ext>
            </a:extLst>
          </p:cNvPr>
          <p:cNvCxnSpPr>
            <a:cxnSpLocks/>
          </p:cNvCxnSpPr>
          <p:nvPr/>
        </p:nvCxnSpPr>
        <p:spPr>
          <a:xfrm rot="21480000" flipH="1">
            <a:off x="7102959" y="4310659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BAE4C30-C223-1385-37FA-8EA409364031}"/>
              </a:ext>
            </a:extLst>
          </p:cNvPr>
          <p:cNvGrpSpPr/>
          <p:nvPr/>
        </p:nvGrpSpPr>
        <p:grpSpPr>
          <a:xfrm>
            <a:off x="7751918" y="0"/>
            <a:ext cx="4498848" cy="6858000"/>
            <a:chOff x="4303776" y="0"/>
            <a:chExt cx="4498848" cy="6858000"/>
          </a:xfrm>
        </p:grpSpPr>
        <p:pic>
          <p:nvPicPr>
            <p:cNvPr id="223" name="Picture 22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D3CE1E4-15AA-024E-563F-D9B71059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29812E6-9B62-0ADE-F74E-5187FCC902B1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5" name="Picture 22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EE0933D5-6ACA-8DC3-5F83-0A6DF8455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EAD8829-5DC7-BE1F-B238-983C88D55DB0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2B77F7A-F2C9-4ACA-DAF2-AF54C9D924F7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0B870752-572D-150A-DB7D-C4F9AC89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29" name="Graphic 228">
              <a:extLst>
                <a:ext uri="{FF2B5EF4-FFF2-40B4-BE49-F238E27FC236}">
                  <a16:creationId xmlns:a16="http://schemas.microsoft.com/office/drawing/2014/main" id="{55E7B6C3-846F-32DA-254E-742A9E73C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230" name="Graphic 229">
              <a:extLst>
                <a:ext uri="{FF2B5EF4-FFF2-40B4-BE49-F238E27FC236}">
                  <a16:creationId xmlns:a16="http://schemas.microsoft.com/office/drawing/2014/main" id="{FA9C295A-7AEF-61EC-987E-6E5534FF4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231" name="Graphic 230">
              <a:extLst>
                <a:ext uri="{FF2B5EF4-FFF2-40B4-BE49-F238E27FC236}">
                  <a16:creationId xmlns:a16="http://schemas.microsoft.com/office/drawing/2014/main" id="{398079A9-393C-31CC-9F09-B8D09BDDF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232" name="Graphic 231">
              <a:extLst>
                <a:ext uri="{FF2B5EF4-FFF2-40B4-BE49-F238E27FC236}">
                  <a16:creationId xmlns:a16="http://schemas.microsoft.com/office/drawing/2014/main" id="{BB6F728F-BA20-1A06-0AE8-B07ED4EEE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233" name="Graphic 232">
              <a:extLst>
                <a:ext uri="{FF2B5EF4-FFF2-40B4-BE49-F238E27FC236}">
                  <a16:creationId xmlns:a16="http://schemas.microsoft.com/office/drawing/2014/main" id="{26D94E9A-358D-7FFF-A07D-651E15ABA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1D4E713-4750-7F02-DF03-F1406674CA2E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49F2767-64F8-9E03-E8C1-186E07E63457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7745BF1-E0A5-B366-BF15-9128F9F289F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53E4DE-4335-F417-B5B6-9D4116079C5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E4F4564B-BB7F-B089-591E-D2787F9C9BE3}"/>
              </a:ext>
            </a:extLst>
          </p:cNvPr>
          <p:cNvGrpSpPr/>
          <p:nvPr/>
        </p:nvGrpSpPr>
        <p:grpSpPr>
          <a:xfrm>
            <a:off x="9106508" y="1284595"/>
            <a:ext cx="1781652" cy="303096"/>
            <a:chOff x="5187079" y="1252603"/>
            <a:chExt cx="1939010" cy="303096"/>
          </a:xfrm>
        </p:grpSpPr>
        <p:pic>
          <p:nvPicPr>
            <p:cNvPr id="239" name="Graphic 238">
              <a:extLst>
                <a:ext uri="{FF2B5EF4-FFF2-40B4-BE49-F238E27FC236}">
                  <a16:creationId xmlns:a16="http://schemas.microsoft.com/office/drawing/2014/main" id="{59335AC4-3B27-A125-1ED3-2D3215AE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77141" y="1300420"/>
              <a:ext cx="207212" cy="207212"/>
            </a:xfrm>
            <a:prstGeom prst="rect">
              <a:avLst/>
            </a:prstGeom>
          </p:spPr>
        </p:pic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BC6F6E0F-7B6F-B73B-BBC0-CFC57C9FF0AC}"/>
                </a:ext>
              </a:extLst>
            </p:cNvPr>
            <p:cNvSpPr txBox="1"/>
            <p:nvPr/>
          </p:nvSpPr>
          <p:spPr>
            <a:xfrm>
              <a:off x="5417761" y="1275368"/>
              <a:ext cx="1375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2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Search</a:t>
              </a: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6CB8EEB2-7EE1-DDEA-E077-DD9FAB18BE68}"/>
                </a:ext>
              </a:extLst>
            </p:cNvPr>
            <p:cNvSpPr/>
            <p:nvPr/>
          </p:nvSpPr>
          <p:spPr>
            <a:xfrm>
              <a:off x="5187079" y="1252603"/>
              <a:ext cx="1939010" cy="3030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</p:grp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890BAB3E-2622-0FE0-18E3-7A1F0F2B1AFD}"/>
              </a:ext>
            </a:extLst>
          </p:cNvPr>
          <p:cNvSpPr/>
          <p:nvPr/>
        </p:nvSpPr>
        <p:spPr>
          <a:xfrm>
            <a:off x="9368452" y="2197417"/>
            <a:ext cx="1243853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  <a:latin typeface="Arial Nova Light" panose="020B0604020202020204" pitchFamily="34" charset="0"/>
              </a:rPr>
              <a:t>Browse All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28C4A932-F95D-F2A4-BD71-DF774B4AE472}"/>
              </a:ext>
            </a:extLst>
          </p:cNvPr>
          <p:cNvSpPr txBox="1"/>
          <p:nvPr/>
        </p:nvSpPr>
        <p:spPr>
          <a:xfrm>
            <a:off x="9430518" y="420340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C0BD6B2-EE8D-E113-A585-063AA512F95D}"/>
              </a:ext>
            </a:extLst>
          </p:cNvPr>
          <p:cNvCxnSpPr>
            <a:cxnSpLocks/>
          </p:cNvCxnSpPr>
          <p:nvPr/>
        </p:nvCxnSpPr>
        <p:spPr>
          <a:xfrm flipV="1">
            <a:off x="9115876" y="1481596"/>
            <a:ext cx="431865" cy="49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4222262-D7EA-D304-367F-82E5D6508430}"/>
              </a:ext>
            </a:extLst>
          </p:cNvPr>
          <p:cNvCxnSpPr>
            <a:cxnSpLocks/>
          </p:cNvCxnSpPr>
          <p:nvPr/>
        </p:nvCxnSpPr>
        <p:spPr>
          <a:xfrm flipH="1">
            <a:off x="10264918" y="1789300"/>
            <a:ext cx="384094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4596B30D-DD8D-61D1-5C08-6F32C65912F0}"/>
              </a:ext>
            </a:extLst>
          </p:cNvPr>
          <p:cNvSpPr txBox="1"/>
          <p:nvPr/>
        </p:nvSpPr>
        <p:spPr>
          <a:xfrm>
            <a:off x="8565835" y="1913167"/>
            <a:ext cx="12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Arial Nova Light" panose="020B0304020202020204" pitchFamily="34" charset="0"/>
              </a:rPr>
              <a:t>Save search</a:t>
            </a:r>
          </a:p>
          <a:p>
            <a:r>
              <a:rPr lang="en-CA" sz="1400" b="1" dirty="0">
                <a:latin typeface="Arial Nova Light" panose="020B0304020202020204" pitchFamily="34" charset="0"/>
              </a:rPr>
              <a:t>option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C51282F3-83E3-155E-A285-2D51C8FE6911}"/>
              </a:ext>
            </a:extLst>
          </p:cNvPr>
          <p:cNvSpPr txBox="1"/>
          <p:nvPr/>
        </p:nvSpPr>
        <p:spPr>
          <a:xfrm>
            <a:off x="10388412" y="1593871"/>
            <a:ext cx="737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Filter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68CBF4D6-E723-65C3-AA9B-54B0BF66099F}"/>
              </a:ext>
            </a:extLst>
          </p:cNvPr>
          <p:cNvGrpSpPr/>
          <p:nvPr/>
        </p:nvGrpSpPr>
        <p:grpSpPr>
          <a:xfrm>
            <a:off x="8701338" y="392354"/>
            <a:ext cx="2615814" cy="246221"/>
            <a:chOff x="2264431" y="393148"/>
            <a:chExt cx="2615814" cy="246221"/>
          </a:xfrm>
        </p:grpSpPr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269A03E-4211-F5EE-066B-66D12A2B67EB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50" name="Graphic 249">
              <a:extLst>
                <a:ext uri="{FF2B5EF4-FFF2-40B4-BE49-F238E27FC236}">
                  <a16:creationId xmlns:a16="http://schemas.microsoft.com/office/drawing/2014/main" id="{9ABD3421-9EA0-CDA6-98EF-DB5B88A33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CF60D67F-A204-3595-6817-87376163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252" name="Graphic 251">
              <a:extLst>
                <a:ext uri="{FF2B5EF4-FFF2-40B4-BE49-F238E27FC236}">
                  <a16:creationId xmlns:a16="http://schemas.microsoft.com/office/drawing/2014/main" id="{9E9407A4-9815-2E45-92BB-5D41A7387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0C22C29-D4F1-FA8B-DA2E-3F96E05FAF0C}"/>
              </a:ext>
            </a:extLst>
          </p:cNvPr>
          <p:cNvGrpSpPr/>
          <p:nvPr/>
        </p:nvGrpSpPr>
        <p:grpSpPr>
          <a:xfrm>
            <a:off x="8991983" y="2708973"/>
            <a:ext cx="942984" cy="1188393"/>
            <a:chOff x="3672554" y="2836596"/>
            <a:chExt cx="942984" cy="1188393"/>
          </a:xfrm>
        </p:grpSpPr>
        <p:sp>
          <p:nvSpPr>
            <p:cNvPr id="254" name="Rectangle: Rounded Corners 253">
              <a:extLst>
                <a:ext uri="{FF2B5EF4-FFF2-40B4-BE49-F238E27FC236}">
                  <a16:creationId xmlns:a16="http://schemas.microsoft.com/office/drawing/2014/main" id="{465ECF5A-30A2-9C07-6E78-7D979381AD35}"/>
                </a:ext>
              </a:extLst>
            </p:cNvPr>
            <p:cNvSpPr/>
            <p:nvPr/>
          </p:nvSpPr>
          <p:spPr>
            <a:xfrm>
              <a:off x="3672554" y="2836596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18923D1-D931-8AC7-F244-D5BB0556B827}"/>
                </a:ext>
              </a:extLst>
            </p:cNvPr>
            <p:cNvSpPr txBox="1"/>
            <p:nvPr/>
          </p:nvSpPr>
          <p:spPr>
            <a:xfrm>
              <a:off x="3699520" y="3686434"/>
              <a:ext cx="90028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b="1" dirty="0">
                  <a:latin typeface="Arial Nova Light" panose="020B0304020202020204" pitchFamily="34" charset="0"/>
                </a:rPr>
                <a:t>By Season</a:t>
              </a:r>
            </a:p>
          </p:txBody>
        </p:sp>
        <p:pic>
          <p:nvPicPr>
            <p:cNvPr id="256" name="Graphic 255">
              <a:extLst>
                <a:ext uri="{FF2B5EF4-FFF2-40B4-BE49-F238E27FC236}">
                  <a16:creationId xmlns:a16="http://schemas.microsoft.com/office/drawing/2014/main" id="{5D55FFBB-83BF-54DF-7DA0-F07437E7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864387" y="2976047"/>
              <a:ext cx="570936" cy="570936"/>
            </a:xfrm>
            <a:prstGeom prst="rect">
              <a:avLst/>
            </a:prstGeom>
          </p:spPr>
        </p:pic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0F079A3B-02AF-CE04-C745-55F0DCF5F946}"/>
              </a:ext>
            </a:extLst>
          </p:cNvPr>
          <p:cNvGrpSpPr/>
          <p:nvPr/>
        </p:nvGrpSpPr>
        <p:grpSpPr>
          <a:xfrm>
            <a:off x="10069985" y="2709771"/>
            <a:ext cx="942984" cy="1188393"/>
            <a:chOff x="6042237" y="2669972"/>
            <a:chExt cx="942984" cy="1188393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C6D3C6D6-1CDB-DC2C-2809-D5485C683E85}"/>
                </a:ext>
              </a:extLst>
            </p:cNvPr>
            <p:cNvGrpSpPr/>
            <p:nvPr/>
          </p:nvGrpSpPr>
          <p:grpSpPr>
            <a:xfrm>
              <a:off x="6042237" y="2669972"/>
              <a:ext cx="942984" cy="1188393"/>
              <a:chOff x="3672554" y="2836596"/>
              <a:chExt cx="942984" cy="1188393"/>
            </a:xfrm>
          </p:grpSpPr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6D5DC856-E17D-2790-3840-EC04C5693FE6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42C0CE84-3EB3-5E4A-02B0-BA034274EC9C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Type</a:t>
                </a:r>
              </a:p>
            </p:txBody>
          </p:sp>
        </p:grpSp>
        <p:pic>
          <p:nvPicPr>
            <p:cNvPr id="259" name="Graphic 258">
              <a:extLst>
                <a:ext uri="{FF2B5EF4-FFF2-40B4-BE49-F238E27FC236}">
                  <a16:creationId xmlns:a16="http://schemas.microsoft.com/office/drawing/2014/main" id="{DB113CE7-B5ED-8706-D090-CEABF7BBD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72530" y="2931893"/>
              <a:ext cx="504099" cy="504099"/>
            </a:xfrm>
            <a:prstGeom prst="rect">
              <a:avLst/>
            </a:prstGeom>
          </p:spPr>
        </p:pic>
      </p:grpSp>
      <p:sp>
        <p:nvSpPr>
          <p:cNvPr id="262" name="TextBox 261">
            <a:extLst>
              <a:ext uri="{FF2B5EF4-FFF2-40B4-BE49-F238E27FC236}">
                <a16:creationId xmlns:a16="http://schemas.microsoft.com/office/drawing/2014/main" id="{ACE1858E-745A-D12D-B475-9014E1F9DD53}"/>
              </a:ext>
            </a:extLst>
          </p:cNvPr>
          <p:cNvSpPr txBox="1"/>
          <p:nvPr/>
        </p:nvSpPr>
        <p:spPr>
          <a:xfrm>
            <a:off x="10378598" y="3856802"/>
            <a:ext cx="107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50A7BD41-987E-A75A-CF58-A4FE1B2AF7BB}"/>
              </a:ext>
            </a:extLst>
          </p:cNvPr>
          <p:cNvGrpSpPr/>
          <p:nvPr/>
        </p:nvGrpSpPr>
        <p:grpSpPr>
          <a:xfrm>
            <a:off x="8965028" y="4579595"/>
            <a:ext cx="942984" cy="1188393"/>
            <a:chOff x="4989083" y="4116081"/>
            <a:chExt cx="942984" cy="1188393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AF80ED4F-0153-ADA4-9382-8CD4D91FC6C9}"/>
                </a:ext>
              </a:extLst>
            </p:cNvPr>
            <p:cNvGrpSpPr/>
            <p:nvPr/>
          </p:nvGrpSpPr>
          <p:grpSpPr>
            <a:xfrm>
              <a:off x="4989083" y="4116081"/>
              <a:ext cx="942984" cy="1188393"/>
              <a:chOff x="3672554" y="2836596"/>
              <a:chExt cx="942984" cy="1188393"/>
            </a:xfrm>
          </p:grpSpPr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7B1553DA-1549-5844-B5DD-9DA3579507F1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1B0C1B81-1D33-32D4-E126-91BCBA03EC30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Color</a:t>
                </a:r>
              </a:p>
            </p:txBody>
          </p:sp>
        </p:grpSp>
        <p:pic>
          <p:nvPicPr>
            <p:cNvPr id="265" name="Graphic 264">
              <a:extLst>
                <a:ext uri="{FF2B5EF4-FFF2-40B4-BE49-F238E27FC236}">
                  <a16:creationId xmlns:a16="http://schemas.microsoft.com/office/drawing/2014/main" id="{A79A9B1A-6041-D5D7-7401-0E7D5823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43668" y="4290247"/>
              <a:ext cx="618020" cy="618020"/>
            </a:xfrm>
            <a:prstGeom prst="rect">
              <a:avLst/>
            </a:prstGeom>
          </p:spPr>
        </p:pic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63C7822-802D-CAC7-A9BA-675EDB0D7C4D}"/>
              </a:ext>
            </a:extLst>
          </p:cNvPr>
          <p:cNvGrpSpPr/>
          <p:nvPr/>
        </p:nvGrpSpPr>
        <p:grpSpPr>
          <a:xfrm>
            <a:off x="10061903" y="4579595"/>
            <a:ext cx="942984" cy="1188393"/>
            <a:chOff x="6112848" y="4593545"/>
            <a:chExt cx="942984" cy="1188393"/>
          </a:xfrm>
        </p:grpSpPr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A5624476-A0A5-0DB1-B9DB-53694A0ADAD5}"/>
                </a:ext>
              </a:extLst>
            </p:cNvPr>
            <p:cNvGrpSpPr/>
            <p:nvPr/>
          </p:nvGrpSpPr>
          <p:grpSpPr>
            <a:xfrm>
              <a:off x="6112848" y="4593545"/>
              <a:ext cx="942984" cy="1188393"/>
              <a:chOff x="3672554" y="2836596"/>
              <a:chExt cx="942984" cy="1188393"/>
            </a:xfrm>
          </p:grpSpPr>
          <p:sp>
            <p:nvSpPr>
              <p:cNvPr id="271" name="Rectangle: Rounded Corners 270">
                <a:extLst>
                  <a:ext uri="{FF2B5EF4-FFF2-40B4-BE49-F238E27FC236}">
                    <a16:creationId xmlns:a16="http://schemas.microsoft.com/office/drawing/2014/main" id="{C1F9B860-62BD-5E5F-09BD-9E526F24F0EB}"/>
                  </a:ext>
                </a:extLst>
              </p:cNvPr>
              <p:cNvSpPr/>
              <p:nvPr/>
            </p:nvSpPr>
            <p:spPr>
              <a:xfrm>
                <a:off x="3672554" y="2836596"/>
                <a:ext cx="942984" cy="118839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57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1600" dirty="0">
                  <a:solidFill>
                    <a:schemeClr val="tx1"/>
                  </a:solidFill>
                  <a:latin typeface="Arial Nova Light" panose="020B0604020202020204" pitchFamily="34" charset="0"/>
                </a:endParaRPr>
              </a:p>
            </p:txBody>
          </p:sp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2D48767C-C180-6A6D-0162-E995C6A21F6A}"/>
                  </a:ext>
                </a:extLst>
              </p:cNvPr>
              <p:cNvSpPr txBox="1"/>
              <p:nvPr/>
            </p:nvSpPr>
            <p:spPr>
              <a:xfrm>
                <a:off x="3699520" y="3686434"/>
                <a:ext cx="9002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200" b="1" dirty="0">
                    <a:latin typeface="Arial Nova Light" panose="020B0304020202020204" pitchFamily="34" charset="0"/>
                  </a:rPr>
                  <a:t>By Style</a:t>
                </a:r>
              </a:p>
            </p:txBody>
          </p:sp>
        </p:grpSp>
        <p:pic>
          <p:nvPicPr>
            <p:cNvPr id="270" name="Graphic 269">
              <a:extLst>
                <a:ext uri="{FF2B5EF4-FFF2-40B4-BE49-F238E27FC236}">
                  <a16:creationId xmlns:a16="http://schemas.microsoft.com/office/drawing/2014/main" id="{9C3F1200-7D16-6A0E-C881-2592D0C96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47134" y="4817808"/>
              <a:ext cx="522936" cy="522936"/>
            </a:xfrm>
            <a:prstGeom prst="rect">
              <a:avLst/>
            </a:prstGeom>
          </p:spPr>
        </p:pic>
      </p:grp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50BA8151-99B6-CEDC-1A6F-11F25EF60B19}"/>
              </a:ext>
            </a:extLst>
          </p:cNvPr>
          <p:cNvSpPr/>
          <p:nvPr/>
        </p:nvSpPr>
        <p:spPr>
          <a:xfrm>
            <a:off x="8877805" y="4480342"/>
            <a:ext cx="2239057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4" name="Graphic 273">
            <a:extLst>
              <a:ext uri="{FF2B5EF4-FFF2-40B4-BE49-F238E27FC236}">
                <a16:creationId xmlns:a16="http://schemas.microsoft.com/office/drawing/2014/main" id="{C9D6B3BA-B3D2-8F6A-484C-ABED19AA56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863505" y="5385058"/>
            <a:ext cx="434832" cy="434832"/>
          </a:xfrm>
          <a:prstGeom prst="rect">
            <a:avLst/>
          </a:prstGeom>
        </p:spPr>
      </p:pic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6AF2BA5-6F49-9E0D-882C-D575BFB5EC2D}"/>
              </a:ext>
            </a:extLst>
          </p:cNvPr>
          <p:cNvCxnSpPr>
            <a:cxnSpLocks/>
          </p:cNvCxnSpPr>
          <p:nvPr/>
        </p:nvCxnSpPr>
        <p:spPr>
          <a:xfrm rot="21480000" flipH="1">
            <a:off x="11061775" y="4307428"/>
            <a:ext cx="31435" cy="109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986AA2C-23E5-6D23-FB02-B2FA6AA1170A}"/>
              </a:ext>
            </a:extLst>
          </p:cNvPr>
          <p:cNvSpPr txBox="1"/>
          <p:nvPr/>
        </p:nvSpPr>
        <p:spPr>
          <a:xfrm rot="16200000">
            <a:off x="-1120807" y="3069853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Default View</a:t>
            </a:r>
            <a:endParaRPr lang="en-CA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9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455</Words>
  <Application>Microsoft Office PowerPoint</Application>
  <PresentationFormat>Widescreen</PresentationFormat>
  <Paragraphs>203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Text Me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Database Schema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Anderson</dc:creator>
  <cp:lastModifiedBy>Paula Anderson</cp:lastModifiedBy>
  <cp:revision>20</cp:revision>
  <dcterms:created xsi:type="dcterms:W3CDTF">2022-12-11T18:25:35Z</dcterms:created>
  <dcterms:modified xsi:type="dcterms:W3CDTF">2022-12-14T18:01:06Z</dcterms:modified>
</cp:coreProperties>
</file>